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1" r:id="rId3"/>
    <p:sldId id="259" r:id="rId4"/>
    <p:sldId id="262" r:id="rId5"/>
    <p:sldId id="264" r:id="rId6"/>
    <p:sldId id="265" r:id="rId7"/>
    <p:sldId id="266" r:id="rId8"/>
    <p:sldId id="267" r:id="rId9"/>
    <p:sldId id="268" r:id="rId10"/>
    <p:sldId id="271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6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EAF585-A5C4-4385-9043-811E775675C0}" v="10702" dt="2018-07-30T02:46:44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88" autoAdjust="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백성빈 Baek Seongbin" userId="7c11fe11-8b7d-46f5-9a54-f9a6ee3160dd" providerId="ADAL" clId="{C95D6908-AB94-4BB0-A5E4-07C17BA72D90}"/>
    <pc:docChg chg="undo custSel mod addSld delSld modSld sldOrd modMainMaster">
      <pc:chgData name="백성빈 Baek Seongbin" userId="7c11fe11-8b7d-46f5-9a54-f9a6ee3160dd" providerId="ADAL" clId="{C95D6908-AB94-4BB0-A5E4-07C17BA72D90}" dt="2018-07-21T03:03:54.046" v="3786" actId="20577"/>
      <pc:docMkLst>
        <pc:docMk/>
      </pc:docMkLst>
      <pc:sldChg chg="modSp">
        <pc:chgData name="백성빈 Baek Seongbin" userId="7c11fe11-8b7d-46f5-9a54-f9a6ee3160dd" providerId="ADAL" clId="{C95D6908-AB94-4BB0-A5E4-07C17BA72D90}" dt="2018-07-21T00:10:26.038" v="53"/>
        <pc:sldMkLst>
          <pc:docMk/>
          <pc:sldMk cId="1299631030" sldId="256"/>
        </pc:sldMkLst>
        <pc:spChg chg="mod">
          <ac:chgData name="백성빈 Baek Seongbin" userId="7c11fe11-8b7d-46f5-9a54-f9a6ee3160dd" providerId="ADAL" clId="{C95D6908-AB94-4BB0-A5E4-07C17BA72D90}" dt="2018-07-21T00:09:39.460" v="9" actId="20577"/>
          <ac:spMkLst>
            <pc:docMk/>
            <pc:sldMk cId="1299631030" sldId="256"/>
            <ac:spMk id="2" creationId="{001D5810-C7E0-4400-95A6-153B1B798103}"/>
          </ac:spMkLst>
        </pc:spChg>
        <pc:spChg chg="mod">
          <ac:chgData name="백성빈 Baek Seongbin" userId="7c11fe11-8b7d-46f5-9a54-f9a6ee3160dd" providerId="ADAL" clId="{C95D6908-AB94-4BB0-A5E4-07C17BA72D90}" dt="2018-07-21T00:10:26.038" v="53"/>
          <ac:spMkLst>
            <pc:docMk/>
            <pc:sldMk cId="1299631030" sldId="256"/>
            <ac:spMk id="3" creationId="{2F03E1E7-2676-49B8-A008-46EB4FE0C6A5}"/>
          </ac:spMkLst>
        </pc:spChg>
      </pc:sldChg>
      <pc:sldChg chg="addSp delSp modSp add mod ord setBg setClrOvrMap">
        <pc:chgData name="백성빈 Baek Seongbin" userId="7c11fe11-8b7d-46f5-9a54-f9a6ee3160dd" providerId="ADAL" clId="{C95D6908-AB94-4BB0-A5E4-07C17BA72D90}" dt="2018-07-21T00:24:23.853" v="729"/>
        <pc:sldMkLst>
          <pc:docMk/>
          <pc:sldMk cId="1985948701" sldId="261"/>
        </pc:sldMkLst>
        <pc:spChg chg="mod ord">
          <ac:chgData name="백성빈 Baek Seongbin" userId="7c11fe11-8b7d-46f5-9a54-f9a6ee3160dd" providerId="ADAL" clId="{C95D6908-AB94-4BB0-A5E4-07C17BA72D90}" dt="2018-07-21T00:22:45.533" v="367"/>
          <ac:spMkLst>
            <pc:docMk/>
            <pc:sldMk cId="1985948701" sldId="261"/>
            <ac:spMk id="2" creationId="{9ED9B604-9725-46C6-9EFB-15FF2118616D}"/>
          </ac:spMkLst>
        </pc:spChg>
        <pc:spChg chg="mod ord">
          <ac:chgData name="백성빈 Baek Seongbin" userId="7c11fe11-8b7d-46f5-9a54-f9a6ee3160dd" providerId="ADAL" clId="{C95D6908-AB94-4BB0-A5E4-07C17BA72D90}" dt="2018-07-21T00:24:08.777" v="727" actId="1076"/>
          <ac:spMkLst>
            <pc:docMk/>
            <pc:sldMk cId="1985948701" sldId="261"/>
            <ac:spMk id="3" creationId="{35B80535-6801-4BA3-B6D3-19657F1EABE8}"/>
          </ac:spMkLst>
        </pc:spChg>
        <pc:spChg chg="add del">
          <ac:chgData name="백성빈 Baek Seongbin" userId="7c11fe11-8b7d-46f5-9a54-f9a6ee3160dd" providerId="ADAL" clId="{C95D6908-AB94-4BB0-A5E4-07C17BA72D90}" dt="2018-07-21T00:22:32.583" v="321" actId="26606"/>
          <ac:spMkLst>
            <pc:docMk/>
            <pc:sldMk cId="1985948701" sldId="261"/>
            <ac:spMk id="7" creationId="{EB181E26-89C4-4A14-92DE-0F4C4B0E9484}"/>
          </ac:spMkLst>
        </pc:spChg>
        <pc:spChg chg="add del">
          <ac:chgData name="백성빈 Baek Seongbin" userId="7c11fe11-8b7d-46f5-9a54-f9a6ee3160dd" providerId="ADAL" clId="{C95D6908-AB94-4BB0-A5E4-07C17BA72D90}" dt="2018-07-21T00:22:32.583" v="321" actId="26606"/>
          <ac:spMkLst>
            <pc:docMk/>
            <pc:sldMk cId="1985948701" sldId="261"/>
            <ac:spMk id="8" creationId="{13958066-7CBD-4B89-8F46-614C4F28BCF9}"/>
          </ac:spMkLst>
        </pc:spChg>
        <pc:spChg chg="add del">
          <ac:chgData name="백성빈 Baek Seongbin" userId="7c11fe11-8b7d-46f5-9a54-f9a6ee3160dd" providerId="ADAL" clId="{C95D6908-AB94-4BB0-A5E4-07C17BA72D90}" dt="2018-07-21T00:22:14.683" v="316" actId="26606"/>
          <ac:spMkLst>
            <pc:docMk/>
            <pc:sldMk cId="1985948701" sldId="261"/>
            <ac:spMk id="10" creationId="{EB181E26-89C4-4A14-92DE-0F4C4B0E9484}"/>
          </ac:spMkLst>
        </pc:spChg>
        <pc:spChg chg="add del">
          <ac:chgData name="백성빈 Baek Seongbin" userId="7c11fe11-8b7d-46f5-9a54-f9a6ee3160dd" providerId="ADAL" clId="{C95D6908-AB94-4BB0-A5E4-07C17BA72D90}" dt="2018-07-21T00:22:14.683" v="316" actId="26606"/>
          <ac:spMkLst>
            <pc:docMk/>
            <pc:sldMk cId="1985948701" sldId="261"/>
            <ac:spMk id="12" creationId="{13958066-7CBD-4B89-8F46-614C4F28BCF9}"/>
          </ac:spMkLst>
        </pc:spChg>
        <pc:picChg chg="add mod modCrop">
          <ac:chgData name="백성빈 Baek Seongbin" userId="7c11fe11-8b7d-46f5-9a54-f9a6ee3160dd" providerId="ADAL" clId="{C95D6908-AB94-4BB0-A5E4-07C17BA72D90}" dt="2018-07-21T00:23:59.422" v="722" actId="1076"/>
          <ac:picMkLst>
            <pc:docMk/>
            <pc:sldMk cId="1985948701" sldId="261"/>
            <ac:picMk id="4" creationId="{31BA7623-2FEA-48C4-A3E7-7B99EE27F266}"/>
          </ac:picMkLst>
        </pc:picChg>
        <pc:picChg chg="add mod ord modCrop">
          <ac:chgData name="백성빈 Baek Seongbin" userId="7c11fe11-8b7d-46f5-9a54-f9a6ee3160dd" providerId="ADAL" clId="{C95D6908-AB94-4BB0-A5E4-07C17BA72D90}" dt="2018-07-21T00:24:12.205" v="728" actId="1076"/>
          <ac:picMkLst>
            <pc:docMk/>
            <pc:sldMk cId="1985948701" sldId="261"/>
            <ac:picMk id="5" creationId="{58063D65-BA7F-4288-B351-5D6360F1A13F}"/>
          </ac:picMkLst>
        </pc:picChg>
      </pc:sldChg>
      <pc:sldMasterChg chg="modSp">
        <pc:chgData name="백성빈 Baek Seongbin" userId="7c11fe11-8b7d-46f5-9a54-f9a6ee3160dd" providerId="ADAL" clId="{C95D6908-AB94-4BB0-A5E4-07C17BA72D90}" dt="2018-07-21T00:43:06.611" v="1131" actId="14100"/>
        <pc:sldMasterMkLst>
          <pc:docMk/>
          <pc:sldMasterMk cId="3316245819" sldId="2147483648"/>
        </pc:sldMasterMkLst>
        <pc:spChg chg="mod">
          <ac:chgData name="백성빈 Baek Seongbin" userId="7c11fe11-8b7d-46f5-9a54-f9a6ee3160dd" providerId="ADAL" clId="{C95D6908-AB94-4BB0-A5E4-07C17BA72D90}" dt="2018-07-21T00:43:03.152" v="1130" actId="14100"/>
          <ac:spMkLst>
            <pc:docMk/>
            <pc:sldMasterMk cId="3316245819" sldId="2147483648"/>
            <ac:spMk id="2" creationId="{058C0B7E-2FBF-477D-8504-90056FEB0F7C}"/>
          </ac:spMkLst>
        </pc:spChg>
        <pc:spChg chg="mod">
          <ac:chgData name="백성빈 Baek Seongbin" userId="7c11fe11-8b7d-46f5-9a54-f9a6ee3160dd" providerId="ADAL" clId="{C95D6908-AB94-4BB0-A5E4-07C17BA72D90}" dt="2018-07-21T00:43:06.611" v="1131" actId="14100"/>
          <ac:spMkLst>
            <pc:docMk/>
            <pc:sldMasterMk cId="3316245819" sldId="2147483648"/>
            <ac:spMk id="3" creationId="{3885E7BD-73E7-4DDB-B6F0-DB3155ACB8B5}"/>
          </ac:spMkLst>
        </pc:spChg>
      </pc:sldMasterChg>
    </pc:docChg>
  </pc:docChgLst>
  <pc:docChgLst>
    <pc:chgData name="백성빈 Baek Seongbin" userId="7c11fe11-8b7d-46f5-9a54-f9a6ee3160dd" providerId="ADAL" clId="{18EAF585-A5C4-4385-9043-811E775675C0}"/>
    <pc:docChg chg="undo custSel mod addSld delSld modSld sldOrd">
      <pc:chgData name="백성빈 Baek Seongbin" userId="7c11fe11-8b7d-46f5-9a54-f9a6ee3160dd" providerId="ADAL" clId="{18EAF585-A5C4-4385-9043-811E775675C0}" dt="2018-07-30T02:46:44.465" v="10630" actId="26606"/>
      <pc:docMkLst>
        <pc:docMk/>
      </pc:docMkLst>
      <pc:sldChg chg="addSp delSp modSp mod setBg">
        <pc:chgData name="백성빈 Baek Seongbin" userId="7c11fe11-8b7d-46f5-9a54-f9a6ee3160dd" providerId="ADAL" clId="{18EAF585-A5C4-4385-9043-811E775675C0}" dt="2018-07-30T02:38:49.818" v="9317" actId="20577"/>
        <pc:sldMkLst>
          <pc:docMk/>
          <pc:sldMk cId="1299631030" sldId="256"/>
        </pc:sldMkLst>
        <pc:spChg chg="mod">
          <ac:chgData name="백성빈 Baek Seongbin" userId="7c11fe11-8b7d-46f5-9a54-f9a6ee3160dd" providerId="ADAL" clId="{18EAF585-A5C4-4385-9043-811E775675C0}" dt="2018-07-29T16:54:06.231" v="1142" actId="26606"/>
          <ac:spMkLst>
            <pc:docMk/>
            <pc:sldMk cId="1299631030" sldId="256"/>
            <ac:spMk id="2" creationId="{001D5810-C7E0-4400-95A6-153B1B798103}"/>
          </ac:spMkLst>
        </pc:spChg>
        <pc:spChg chg="mod">
          <ac:chgData name="백성빈 Baek Seongbin" userId="7c11fe11-8b7d-46f5-9a54-f9a6ee3160dd" providerId="ADAL" clId="{18EAF585-A5C4-4385-9043-811E775675C0}" dt="2018-07-30T02:38:49.818" v="9317" actId="20577"/>
          <ac:spMkLst>
            <pc:docMk/>
            <pc:sldMk cId="1299631030" sldId="256"/>
            <ac:spMk id="3" creationId="{2F03E1E7-2676-49B8-A008-46EB4FE0C6A5}"/>
          </ac:spMkLst>
        </pc:spChg>
        <pc:spChg chg="add del">
          <ac:chgData name="백성빈 Baek Seongbin" userId="7c11fe11-8b7d-46f5-9a54-f9a6ee3160dd" providerId="ADAL" clId="{18EAF585-A5C4-4385-9043-811E775675C0}" dt="2018-07-29T16:54:03.802" v="1140" actId="26606"/>
          <ac:spMkLst>
            <pc:docMk/>
            <pc:sldMk cId="1299631030" sldId="256"/>
            <ac:spMk id="8" creationId="{C66F2F30-5DC0-44A0-BFA6-E12F46ED16DA}"/>
          </ac:spMkLst>
        </pc:spChg>
        <pc:spChg chg="add del">
          <ac:chgData name="백성빈 Baek Seongbin" userId="7c11fe11-8b7d-46f5-9a54-f9a6ee3160dd" providerId="ADAL" clId="{18EAF585-A5C4-4385-9043-811E775675C0}" dt="2018-07-29T16:54:03.802" v="1140" actId="26606"/>
          <ac:spMkLst>
            <pc:docMk/>
            <pc:sldMk cId="1299631030" sldId="256"/>
            <ac:spMk id="10" creationId="{85872F57-7F42-4F97-8391-DDC8D0054C03}"/>
          </ac:spMkLst>
        </pc:spChg>
        <pc:spChg chg="add del">
          <ac:chgData name="백성빈 Baek Seongbin" userId="7c11fe11-8b7d-46f5-9a54-f9a6ee3160dd" providerId="ADAL" clId="{18EAF585-A5C4-4385-9043-811E775675C0}" dt="2018-07-29T16:54:03.802" v="1140" actId="26606"/>
          <ac:spMkLst>
            <pc:docMk/>
            <pc:sldMk cId="1299631030" sldId="256"/>
            <ac:spMk id="12" creationId="{04DC2037-48A0-4F22-B9D4-8EAEBC780AB4}"/>
          </ac:spMkLst>
        </pc:spChg>
        <pc:spChg chg="add del">
          <ac:chgData name="백성빈 Baek Seongbin" userId="7c11fe11-8b7d-46f5-9a54-f9a6ee3160dd" providerId="ADAL" clId="{18EAF585-A5C4-4385-9043-811E775675C0}" dt="2018-07-29T16:54:03.802" v="1140" actId="26606"/>
          <ac:spMkLst>
            <pc:docMk/>
            <pc:sldMk cId="1299631030" sldId="256"/>
            <ac:spMk id="14" creationId="{0006CBFD-ADA0-43D1-9332-9C34CA1C76ED}"/>
          </ac:spMkLst>
        </pc:spChg>
        <pc:spChg chg="add del">
          <ac:chgData name="백성빈 Baek Seongbin" userId="7c11fe11-8b7d-46f5-9a54-f9a6ee3160dd" providerId="ADAL" clId="{18EAF585-A5C4-4385-9043-811E775675C0}" dt="2018-07-29T16:54:03.802" v="1140" actId="26606"/>
          <ac:spMkLst>
            <pc:docMk/>
            <pc:sldMk cId="1299631030" sldId="256"/>
            <ac:spMk id="16" creationId="{2B931666-F28F-45F3-A074-66D2272D580B}"/>
          </ac:spMkLst>
        </pc:spChg>
        <pc:spChg chg="add del">
          <ac:chgData name="백성빈 Baek Seongbin" userId="7c11fe11-8b7d-46f5-9a54-f9a6ee3160dd" providerId="ADAL" clId="{18EAF585-A5C4-4385-9043-811E775675C0}" dt="2018-07-29T16:54:06.231" v="1142" actId="26606"/>
          <ac:spMkLst>
            <pc:docMk/>
            <pc:sldMk cId="1299631030" sldId="256"/>
            <ac:spMk id="18" creationId="{6F9EB9F2-07E2-4D64-BBD8-BB5B217F1218}"/>
          </ac:spMkLst>
        </pc:spChg>
        <pc:cxnChg chg="add del">
          <ac:chgData name="백성빈 Baek Seongbin" userId="7c11fe11-8b7d-46f5-9a54-f9a6ee3160dd" providerId="ADAL" clId="{18EAF585-A5C4-4385-9043-811E775675C0}" dt="2018-07-29T16:54:06.231" v="1142" actId="26606"/>
          <ac:cxnSpMkLst>
            <pc:docMk/>
            <pc:sldMk cId="1299631030" sldId="256"/>
            <ac:cxnSpMk id="19" creationId="{F0C57C7C-DFE9-4A1E-B7A9-DF40E63366BB}"/>
          </ac:cxnSpMkLst>
        </pc:cxnChg>
      </pc:sldChg>
      <pc:sldChg chg="modSp">
        <pc:chgData name="백성빈 Baek Seongbin" userId="7c11fe11-8b7d-46f5-9a54-f9a6ee3160dd" providerId="ADAL" clId="{18EAF585-A5C4-4385-9043-811E775675C0}" dt="2018-07-30T02:39:06.447" v="9372" actId="313"/>
        <pc:sldMkLst>
          <pc:docMk/>
          <pc:sldMk cId="3982766700" sldId="259"/>
        </pc:sldMkLst>
        <pc:spChg chg="mod">
          <ac:chgData name="백성빈 Baek Seongbin" userId="7c11fe11-8b7d-46f5-9a54-f9a6ee3160dd" providerId="ADAL" clId="{18EAF585-A5C4-4385-9043-811E775675C0}" dt="2018-07-30T02:39:06.447" v="9372" actId="313"/>
          <ac:spMkLst>
            <pc:docMk/>
            <pc:sldMk cId="3982766700" sldId="259"/>
            <ac:spMk id="3" creationId="{C7D4F699-D13E-41A0-A045-AB1CB2EC4760}"/>
          </ac:spMkLst>
        </pc:spChg>
      </pc:sldChg>
      <pc:sldChg chg="del">
        <pc:chgData name="백성빈 Baek Seongbin" userId="7c11fe11-8b7d-46f5-9a54-f9a6ee3160dd" providerId="ADAL" clId="{18EAF585-A5C4-4385-9043-811E775675C0}" dt="2018-07-29T15:56:33.305" v="16" actId="2696"/>
        <pc:sldMkLst>
          <pc:docMk/>
          <pc:sldMk cId="302423489" sldId="260"/>
        </pc:sldMkLst>
      </pc:sldChg>
      <pc:sldChg chg="addSp delSp modSp mod setBg setClrOvrMap">
        <pc:chgData name="백성빈 Baek Seongbin" userId="7c11fe11-8b7d-46f5-9a54-f9a6ee3160dd" providerId="ADAL" clId="{18EAF585-A5C4-4385-9043-811E775675C0}" dt="2018-07-29T16:39:59.245" v="380" actId="207"/>
        <pc:sldMkLst>
          <pc:docMk/>
          <pc:sldMk cId="1985948701" sldId="261"/>
        </pc:sldMkLst>
        <pc:spChg chg="mod ord">
          <ac:chgData name="백성빈 Baek Seongbin" userId="7c11fe11-8b7d-46f5-9a54-f9a6ee3160dd" providerId="ADAL" clId="{18EAF585-A5C4-4385-9043-811E775675C0}" dt="2018-07-29T16:39:49.150" v="376" actId="26606"/>
          <ac:spMkLst>
            <pc:docMk/>
            <pc:sldMk cId="1985948701" sldId="261"/>
            <ac:spMk id="2" creationId="{9ED9B604-9725-46C6-9EFB-15FF2118616D}"/>
          </ac:spMkLst>
        </pc:spChg>
        <pc:spChg chg="del">
          <ac:chgData name="백성빈 Baek Seongbin" userId="7c11fe11-8b7d-46f5-9a54-f9a6ee3160dd" providerId="ADAL" clId="{18EAF585-A5C4-4385-9043-811E775675C0}" dt="2018-07-29T15:56:42.529" v="43" actId="478"/>
          <ac:spMkLst>
            <pc:docMk/>
            <pc:sldMk cId="1985948701" sldId="261"/>
            <ac:spMk id="3" creationId="{35B80535-6801-4BA3-B6D3-19657F1EABE8}"/>
          </ac:spMkLst>
        </pc:spChg>
        <pc:spChg chg="add del mod">
          <ac:chgData name="백성빈 Baek Seongbin" userId="7c11fe11-8b7d-46f5-9a54-f9a6ee3160dd" providerId="ADAL" clId="{18EAF585-A5C4-4385-9043-811E775675C0}" dt="2018-07-29T15:56:46.995" v="45" actId="478"/>
          <ac:spMkLst>
            <pc:docMk/>
            <pc:sldMk cId="1985948701" sldId="261"/>
            <ac:spMk id="7" creationId="{A489E33C-F221-448E-BFE2-ADB733388CDC}"/>
          </ac:spMkLst>
        </pc:spChg>
        <pc:spChg chg="add del mod">
          <ac:chgData name="백성빈 Baek Seongbin" userId="7c11fe11-8b7d-46f5-9a54-f9a6ee3160dd" providerId="ADAL" clId="{18EAF585-A5C4-4385-9043-811E775675C0}" dt="2018-07-29T16:30:50.065" v="224"/>
          <ac:spMkLst>
            <pc:docMk/>
            <pc:sldMk cId="1985948701" sldId="261"/>
            <ac:spMk id="12" creationId="{646A2B04-6B5B-4917-BC4D-B2B5C685B307}"/>
          </ac:spMkLst>
        </pc:spChg>
        <pc:spChg chg="add del mod">
          <ac:chgData name="백성빈 Baek Seongbin" userId="7c11fe11-8b7d-46f5-9a54-f9a6ee3160dd" providerId="ADAL" clId="{18EAF585-A5C4-4385-9043-811E775675C0}" dt="2018-07-29T16:39:12.301" v="359"/>
          <ac:spMkLst>
            <pc:docMk/>
            <pc:sldMk cId="1985948701" sldId="261"/>
            <ac:spMk id="15" creationId="{4B53FB57-678A-4B5B-8693-3F76F6A7F64D}"/>
          </ac:spMkLst>
        </pc:spChg>
        <pc:spChg chg="add del">
          <ac:chgData name="백성빈 Baek Seongbin" userId="7c11fe11-8b7d-46f5-9a54-f9a6ee3160dd" providerId="ADAL" clId="{18EAF585-A5C4-4385-9043-811E775675C0}" dt="2018-07-29T16:16:31.735" v="84" actId="26606"/>
          <ac:spMkLst>
            <pc:docMk/>
            <pc:sldMk cId="1985948701" sldId="261"/>
            <ac:spMk id="18" creationId="{823AC064-BC96-4F32-8AE1-B2FD38754823}"/>
          </ac:spMkLst>
        </pc:spChg>
        <pc:spChg chg="add del">
          <ac:chgData name="백성빈 Baek Seongbin" userId="7c11fe11-8b7d-46f5-9a54-f9a6ee3160dd" providerId="ADAL" clId="{18EAF585-A5C4-4385-9043-811E775675C0}" dt="2018-07-29T16:31:01.028" v="227" actId="26606"/>
          <ac:spMkLst>
            <pc:docMk/>
            <pc:sldMk cId="1985948701" sldId="261"/>
            <ac:spMk id="25" creationId="{72257994-BD97-4691-8B89-198A6D2BABDC}"/>
          </ac:spMkLst>
        </pc:spChg>
        <pc:spChg chg="add del">
          <ac:chgData name="백성빈 Baek Seongbin" userId="7c11fe11-8b7d-46f5-9a54-f9a6ee3160dd" providerId="ADAL" clId="{18EAF585-A5C4-4385-9043-811E775675C0}" dt="2018-07-29T16:31:01.022" v="226" actId="26606"/>
          <ac:spMkLst>
            <pc:docMk/>
            <pc:sldMk cId="1985948701" sldId="261"/>
            <ac:spMk id="30" creationId="{7383B190-6BFB-422F-B667-06B7B25F096A}"/>
          </ac:spMkLst>
        </pc:spChg>
        <pc:spChg chg="add del">
          <ac:chgData name="백성빈 Baek Seongbin" userId="7c11fe11-8b7d-46f5-9a54-f9a6ee3160dd" providerId="ADAL" clId="{18EAF585-A5C4-4385-9043-811E775675C0}" dt="2018-07-29T16:39:28.295" v="361" actId="26606"/>
          <ac:spMkLst>
            <pc:docMk/>
            <pc:sldMk cId="1985948701" sldId="261"/>
            <ac:spMk id="39" creationId="{70BDD0CE-06A4-404B-8A13-580229C1C923}"/>
          </ac:spMkLst>
        </pc:spChg>
        <pc:spChg chg="add del">
          <ac:chgData name="백성빈 Baek Seongbin" userId="7c11fe11-8b7d-46f5-9a54-f9a6ee3160dd" providerId="ADAL" clId="{18EAF585-A5C4-4385-9043-811E775675C0}" dt="2018-07-29T16:39:28.295" v="361" actId="26606"/>
          <ac:spMkLst>
            <pc:docMk/>
            <pc:sldMk cId="1985948701" sldId="261"/>
            <ac:spMk id="41" creationId="{B7511254-A05E-4E15-ABEE-9CE803485395}"/>
          </ac:spMkLst>
        </pc:spChg>
        <pc:spChg chg="add mod">
          <ac:chgData name="백성빈 Baek Seongbin" userId="7c11fe11-8b7d-46f5-9a54-f9a6ee3160dd" providerId="ADAL" clId="{18EAF585-A5C4-4385-9043-811E775675C0}" dt="2018-07-29T16:39:59.245" v="380" actId="207"/>
          <ac:spMkLst>
            <pc:docMk/>
            <pc:sldMk cId="1985948701" sldId="261"/>
            <ac:spMk id="45" creationId="{36B088C2-1579-4B53-A611-BC68C4096F67}"/>
          </ac:spMkLst>
        </pc:spChg>
        <pc:spChg chg="add del">
          <ac:chgData name="백성빈 Baek Seongbin" userId="7c11fe11-8b7d-46f5-9a54-f9a6ee3160dd" providerId="ADAL" clId="{18EAF585-A5C4-4385-9043-811E775675C0}" dt="2018-07-29T16:39:34.728" v="365" actId="26606"/>
          <ac:spMkLst>
            <pc:docMk/>
            <pc:sldMk cId="1985948701" sldId="261"/>
            <ac:spMk id="46" creationId="{72257994-BD97-4691-8B89-198A6D2BABDC}"/>
          </ac:spMkLst>
        </pc:spChg>
        <pc:spChg chg="add del">
          <ac:chgData name="백성빈 Baek Seongbin" userId="7c11fe11-8b7d-46f5-9a54-f9a6ee3160dd" providerId="ADAL" clId="{18EAF585-A5C4-4385-9043-811E775675C0}" dt="2018-07-29T16:39:40.199" v="367" actId="26606"/>
          <ac:spMkLst>
            <pc:docMk/>
            <pc:sldMk cId="1985948701" sldId="261"/>
            <ac:spMk id="48" creationId="{5EFCEEFE-DD72-4E23-A203-092AB1A62E42}"/>
          </ac:spMkLst>
        </pc:spChg>
        <pc:spChg chg="add del">
          <ac:chgData name="백성빈 Baek Seongbin" userId="7c11fe11-8b7d-46f5-9a54-f9a6ee3160dd" providerId="ADAL" clId="{18EAF585-A5C4-4385-9043-811E775675C0}" dt="2018-07-29T16:39:40.199" v="367" actId="26606"/>
          <ac:spMkLst>
            <pc:docMk/>
            <pc:sldMk cId="1985948701" sldId="261"/>
            <ac:spMk id="49" creationId="{2A73F40A-89D3-430B-96F3-4FFB3CCFB7B1}"/>
          </ac:spMkLst>
        </pc:spChg>
        <pc:spChg chg="add del">
          <ac:chgData name="백성빈 Baek Seongbin" userId="7c11fe11-8b7d-46f5-9a54-f9a6ee3160dd" providerId="ADAL" clId="{18EAF585-A5C4-4385-9043-811E775675C0}" dt="2018-07-29T16:39:44.912" v="369" actId="26606"/>
          <ac:spMkLst>
            <pc:docMk/>
            <pc:sldMk cId="1985948701" sldId="261"/>
            <ac:spMk id="51" creationId="{557ADA24-F07F-4AF3-A108-8B0538C1BB87}"/>
          </ac:spMkLst>
        </pc:spChg>
        <pc:spChg chg="add del">
          <ac:chgData name="백성빈 Baek Seongbin" userId="7c11fe11-8b7d-46f5-9a54-f9a6ee3160dd" providerId="ADAL" clId="{18EAF585-A5C4-4385-9043-811E775675C0}" dt="2018-07-29T16:39:46.472" v="371" actId="26606"/>
          <ac:spMkLst>
            <pc:docMk/>
            <pc:sldMk cId="1985948701" sldId="261"/>
            <ac:spMk id="53" creationId="{70BDD0CE-06A4-404B-8A13-580229C1C923}"/>
          </ac:spMkLst>
        </pc:spChg>
        <pc:spChg chg="add del">
          <ac:chgData name="백성빈 Baek Seongbin" userId="7c11fe11-8b7d-46f5-9a54-f9a6ee3160dd" providerId="ADAL" clId="{18EAF585-A5C4-4385-9043-811E775675C0}" dt="2018-07-29T16:39:46.472" v="371" actId="26606"/>
          <ac:spMkLst>
            <pc:docMk/>
            <pc:sldMk cId="1985948701" sldId="261"/>
            <ac:spMk id="54" creationId="{B7511254-A05E-4E15-ABEE-9CE803485395}"/>
          </ac:spMkLst>
        </pc:spChg>
        <pc:spChg chg="add del">
          <ac:chgData name="백성빈 Baek Seongbin" userId="7c11fe11-8b7d-46f5-9a54-f9a6ee3160dd" providerId="ADAL" clId="{18EAF585-A5C4-4385-9043-811E775675C0}" dt="2018-07-29T16:39:49.140" v="375" actId="26606"/>
          <ac:spMkLst>
            <pc:docMk/>
            <pc:sldMk cId="1985948701" sldId="261"/>
            <ac:spMk id="59" creationId="{765F4110-C0FC-4D61-ACD2-A7C950EAE908}"/>
          </ac:spMkLst>
        </pc:spChg>
        <pc:spChg chg="add">
          <ac:chgData name="백성빈 Baek Seongbin" userId="7c11fe11-8b7d-46f5-9a54-f9a6ee3160dd" providerId="ADAL" clId="{18EAF585-A5C4-4385-9043-811E775675C0}" dt="2018-07-29T16:39:49.150" v="376" actId="26606"/>
          <ac:spMkLst>
            <pc:docMk/>
            <pc:sldMk cId="1985948701" sldId="261"/>
            <ac:spMk id="63" creationId="{823AC064-BC96-4F32-8AE1-B2FD38754823}"/>
          </ac:spMkLst>
        </pc:spChg>
        <pc:picChg chg="del">
          <ac:chgData name="백성빈 Baek Seongbin" userId="7c11fe11-8b7d-46f5-9a54-f9a6ee3160dd" providerId="ADAL" clId="{18EAF585-A5C4-4385-9043-811E775675C0}" dt="2018-07-29T15:56:44.808" v="44" actId="478"/>
          <ac:picMkLst>
            <pc:docMk/>
            <pc:sldMk cId="1985948701" sldId="261"/>
            <ac:picMk id="4" creationId="{31BA7623-2FEA-48C4-A3E7-7B99EE27F266}"/>
          </ac:picMkLst>
        </pc:picChg>
        <pc:picChg chg="del">
          <ac:chgData name="백성빈 Baek Seongbin" userId="7c11fe11-8b7d-46f5-9a54-f9a6ee3160dd" providerId="ADAL" clId="{18EAF585-A5C4-4385-9043-811E775675C0}" dt="2018-07-29T15:56:44.808" v="44" actId="478"/>
          <ac:picMkLst>
            <pc:docMk/>
            <pc:sldMk cId="1985948701" sldId="261"/>
            <ac:picMk id="5" creationId="{58063D65-BA7F-4288-B351-5D6360F1A13F}"/>
          </ac:picMkLst>
        </pc:picChg>
        <pc:picChg chg="add del mod ord">
          <ac:chgData name="백성빈 Baek Seongbin" userId="7c11fe11-8b7d-46f5-9a54-f9a6ee3160dd" providerId="ADAL" clId="{18EAF585-A5C4-4385-9043-811E775675C0}" dt="2018-07-29T16:39:09.307" v="358" actId="478"/>
          <ac:picMkLst>
            <pc:docMk/>
            <pc:sldMk cId="1985948701" sldId="261"/>
            <ac:picMk id="9" creationId="{B13909FF-B342-4A5B-A64A-22616A1EFACC}"/>
          </ac:picMkLst>
        </pc:picChg>
        <pc:picChg chg="add del mod ord">
          <ac:chgData name="백성빈 Baek Seongbin" userId="7c11fe11-8b7d-46f5-9a54-f9a6ee3160dd" providerId="ADAL" clId="{18EAF585-A5C4-4385-9043-811E775675C0}" dt="2018-07-29T16:38:16.865" v="346" actId="478"/>
          <ac:picMkLst>
            <pc:docMk/>
            <pc:sldMk cId="1985948701" sldId="261"/>
            <ac:picMk id="11" creationId="{A4A4D26A-9077-423A-8B9F-E05A59545CDF}"/>
          </ac:picMkLst>
        </pc:picChg>
        <pc:picChg chg="add mod ord modCrop">
          <ac:chgData name="백성빈 Baek Seongbin" userId="7c11fe11-8b7d-46f5-9a54-f9a6ee3160dd" providerId="ADAL" clId="{18EAF585-A5C4-4385-9043-811E775675C0}" dt="2018-07-29T16:39:49.150" v="376" actId="26606"/>
          <ac:picMkLst>
            <pc:docMk/>
            <pc:sldMk cId="1985948701" sldId="261"/>
            <ac:picMk id="14" creationId="{6D26968E-1E2A-4C23-943B-FB0BC2558FCE}"/>
          </ac:picMkLst>
        </pc:picChg>
        <pc:picChg chg="add del mod">
          <ac:chgData name="백성빈 Baek Seongbin" userId="7c11fe11-8b7d-46f5-9a54-f9a6ee3160dd" providerId="ADAL" clId="{18EAF585-A5C4-4385-9043-811E775675C0}" dt="2018-07-29T16:38:31.006" v="351" actId="931"/>
          <ac:picMkLst>
            <pc:docMk/>
            <pc:sldMk cId="1985948701" sldId="261"/>
            <ac:picMk id="19" creationId="{4462431C-5006-409A-8847-E8AC03D02129}"/>
          </ac:picMkLst>
        </pc:picChg>
        <pc:picChg chg="add mod">
          <ac:chgData name="백성빈 Baek Seongbin" userId="7c11fe11-8b7d-46f5-9a54-f9a6ee3160dd" providerId="ADAL" clId="{18EAF585-A5C4-4385-9043-811E775675C0}" dt="2018-07-29T16:39:49.150" v="376" actId="26606"/>
          <ac:picMkLst>
            <pc:docMk/>
            <pc:sldMk cId="1985948701" sldId="261"/>
            <ac:picMk id="22" creationId="{E4132145-F387-4C9A-88A1-26431A516670}"/>
          </ac:picMkLst>
        </pc:picChg>
        <pc:cxnChg chg="add del">
          <ac:chgData name="백성빈 Baek Seongbin" userId="7c11fe11-8b7d-46f5-9a54-f9a6ee3160dd" providerId="ADAL" clId="{18EAF585-A5C4-4385-9043-811E775675C0}" dt="2018-07-29T16:16:31.735" v="84" actId="26606"/>
          <ac:cxnSpMkLst>
            <pc:docMk/>
            <pc:sldMk cId="1985948701" sldId="261"/>
            <ac:cxnSpMk id="16" creationId="{DB146403-F3D6-484B-B2ED-97F9565D0370}"/>
          </ac:cxnSpMkLst>
        </pc:cxnChg>
        <pc:cxnChg chg="add del">
          <ac:chgData name="백성빈 Baek Seongbin" userId="7c11fe11-8b7d-46f5-9a54-f9a6ee3160dd" providerId="ADAL" clId="{18EAF585-A5C4-4385-9043-811E775675C0}" dt="2018-07-29T16:16:31.735" v="84" actId="26606"/>
          <ac:cxnSpMkLst>
            <pc:docMk/>
            <pc:sldMk cId="1985948701" sldId="261"/>
            <ac:cxnSpMk id="20" creationId="{7E7C77BC-7138-40B1-A15B-20F57A494629}"/>
          </ac:cxnSpMkLst>
        </pc:cxnChg>
        <pc:cxnChg chg="add del">
          <ac:chgData name="백성빈 Baek Seongbin" userId="7c11fe11-8b7d-46f5-9a54-f9a6ee3160dd" providerId="ADAL" clId="{18EAF585-A5C4-4385-9043-811E775675C0}" dt="2018-07-29T16:31:01.022" v="226" actId="26606"/>
          <ac:cxnSpMkLst>
            <pc:docMk/>
            <pc:sldMk cId="1985948701" sldId="261"/>
            <ac:cxnSpMk id="32" creationId="{ED28E597-4AF8-4D69-A9AB-A1EDC6156B04}"/>
          </ac:cxnSpMkLst>
        </pc:cxnChg>
        <pc:cxnChg chg="add del">
          <ac:chgData name="백성빈 Baek Seongbin" userId="7c11fe11-8b7d-46f5-9a54-f9a6ee3160dd" providerId="ADAL" clId="{18EAF585-A5C4-4385-9043-811E775675C0}" dt="2018-07-29T16:39:49.150" v="376" actId="26606"/>
          <ac:cxnSpMkLst>
            <pc:docMk/>
            <pc:sldMk cId="1985948701" sldId="261"/>
            <ac:cxnSpMk id="34" creationId="{EA86583F-F1A7-4F7F-AEED-C1E15104830E}"/>
          </ac:cxnSpMkLst>
        </pc:cxnChg>
        <pc:cxnChg chg="add del">
          <ac:chgData name="백성빈 Baek Seongbin" userId="7c11fe11-8b7d-46f5-9a54-f9a6ee3160dd" providerId="ADAL" clId="{18EAF585-A5C4-4385-9043-811E775675C0}" dt="2018-07-29T16:39:29.679" v="363" actId="26606"/>
          <ac:cxnSpMkLst>
            <pc:docMk/>
            <pc:sldMk cId="1985948701" sldId="261"/>
            <ac:cxnSpMk id="43" creationId="{EBAD6A72-88E8-42F7-88B9-CAF744536BE4}"/>
          </ac:cxnSpMkLst>
        </pc:cxnChg>
        <pc:cxnChg chg="add del">
          <ac:chgData name="백성빈 Baek Seongbin" userId="7c11fe11-8b7d-46f5-9a54-f9a6ee3160dd" providerId="ADAL" clId="{18EAF585-A5C4-4385-9043-811E775675C0}" dt="2018-07-29T16:39:29.679" v="363" actId="26606"/>
          <ac:cxnSpMkLst>
            <pc:docMk/>
            <pc:sldMk cId="1985948701" sldId="261"/>
            <ac:cxnSpMk id="44" creationId="{C800968E-0A99-46C4-A9B2-6A63AC66F4B0}"/>
          </ac:cxnSpMkLst>
        </pc:cxnChg>
        <pc:cxnChg chg="add del">
          <ac:chgData name="백성빈 Baek Seongbin" userId="7c11fe11-8b7d-46f5-9a54-f9a6ee3160dd" providerId="ADAL" clId="{18EAF585-A5C4-4385-9043-811E775675C0}" dt="2018-07-29T16:39:47.428" v="373" actId="26606"/>
          <ac:cxnSpMkLst>
            <pc:docMk/>
            <pc:sldMk cId="1985948701" sldId="261"/>
            <ac:cxnSpMk id="56" creationId="{EBAD6A72-88E8-42F7-88B9-CAF744536BE4}"/>
          </ac:cxnSpMkLst>
        </pc:cxnChg>
        <pc:cxnChg chg="add del">
          <ac:chgData name="백성빈 Baek Seongbin" userId="7c11fe11-8b7d-46f5-9a54-f9a6ee3160dd" providerId="ADAL" clId="{18EAF585-A5C4-4385-9043-811E775675C0}" dt="2018-07-29T16:39:47.428" v="373" actId="26606"/>
          <ac:cxnSpMkLst>
            <pc:docMk/>
            <pc:sldMk cId="1985948701" sldId="261"/>
            <ac:cxnSpMk id="57" creationId="{C800968E-0A99-46C4-A9B2-6A63AC66F4B0}"/>
          </ac:cxnSpMkLst>
        </pc:cxnChg>
        <pc:cxnChg chg="add del">
          <ac:chgData name="백성빈 Baek Seongbin" userId="7c11fe11-8b7d-46f5-9a54-f9a6ee3160dd" providerId="ADAL" clId="{18EAF585-A5C4-4385-9043-811E775675C0}" dt="2018-07-29T16:39:49.140" v="375" actId="26606"/>
          <ac:cxnSpMkLst>
            <pc:docMk/>
            <pc:sldMk cId="1985948701" sldId="261"/>
            <ac:cxnSpMk id="60" creationId="{CC94CBDB-A76C-499E-95AB-C0A049E3154E}"/>
          </ac:cxnSpMkLst>
        </pc:cxnChg>
        <pc:cxnChg chg="add">
          <ac:chgData name="백성빈 Baek Seongbin" userId="7c11fe11-8b7d-46f5-9a54-f9a6ee3160dd" providerId="ADAL" clId="{18EAF585-A5C4-4385-9043-811E775675C0}" dt="2018-07-29T16:39:49.150" v="376" actId="26606"/>
          <ac:cxnSpMkLst>
            <pc:docMk/>
            <pc:sldMk cId="1985948701" sldId="261"/>
            <ac:cxnSpMk id="62" creationId="{DB146403-F3D6-484B-B2ED-97F9565D0370}"/>
          </ac:cxnSpMkLst>
        </pc:cxnChg>
        <pc:cxnChg chg="add">
          <ac:chgData name="백성빈 Baek Seongbin" userId="7c11fe11-8b7d-46f5-9a54-f9a6ee3160dd" providerId="ADAL" clId="{18EAF585-A5C4-4385-9043-811E775675C0}" dt="2018-07-29T16:39:49.150" v="376" actId="26606"/>
          <ac:cxnSpMkLst>
            <pc:docMk/>
            <pc:sldMk cId="1985948701" sldId="261"/>
            <ac:cxnSpMk id="64" creationId="{7E7C77BC-7138-40B1-A15B-20F57A494629}"/>
          </ac:cxnSpMkLst>
        </pc:cxnChg>
      </pc:sldChg>
      <pc:sldChg chg="addSp delSp modSp add mod setBg setClrOvrMap modNotesTx">
        <pc:chgData name="백성빈 Baek Seongbin" userId="7c11fe11-8b7d-46f5-9a54-f9a6ee3160dd" providerId="ADAL" clId="{18EAF585-A5C4-4385-9043-811E775675C0}" dt="2018-07-30T02:46:44.465" v="10630" actId="26606"/>
        <pc:sldMkLst>
          <pc:docMk/>
          <pc:sldMk cId="1615115877" sldId="262"/>
        </pc:sldMkLst>
        <pc:spChg chg="mod">
          <ac:chgData name="백성빈 Baek Seongbin" userId="7c11fe11-8b7d-46f5-9a54-f9a6ee3160dd" providerId="ADAL" clId="{18EAF585-A5C4-4385-9043-811E775675C0}" dt="2018-07-30T02:46:44.465" v="10630" actId="26606"/>
          <ac:spMkLst>
            <pc:docMk/>
            <pc:sldMk cId="1615115877" sldId="262"/>
            <ac:spMk id="2" creationId="{E80BF8D3-9BE9-43D1-8A4A-BB8DD57F4359}"/>
          </ac:spMkLst>
        </pc:spChg>
        <pc:spChg chg="add del mod">
          <ac:chgData name="백성빈 Baek Seongbin" userId="7c11fe11-8b7d-46f5-9a54-f9a6ee3160dd" providerId="ADAL" clId="{18EAF585-A5C4-4385-9043-811E775675C0}" dt="2018-07-29T16:53:37.639" v="1133" actId="26606"/>
          <ac:spMkLst>
            <pc:docMk/>
            <pc:sldMk cId="1615115877" sldId="262"/>
            <ac:spMk id="3" creationId="{D888AADF-3A1C-49F4-847C-7FE820889901}"/>
          </ac:spMkLst>
        </pc:spChg>
        <pc:spChg chg="add del">
          <ac:chgData name="백성빈 Baek Seongbin" userId="7c11fe11-8b7d-46f5-9a54-f9a6ee3160dd" providerId="ADAL" clId="{18EAF585-A5C4-4385-9043-811E775675C0}" dt="2018-07-30T01:40:39.864" v="4027" actId="26606"/>
          <ac:spMkLst>
            <pc:docMk/>
            <pc:sldMk cId="1615115877" sldId="262"/>
            <ac:spMk id="8" creationId="{8D70B121-56F4-4848-B38B-182089D909FA}"/>
          </ac:spMkLst>
        </pc:spChg>
        <pc:spChg chg="add del">
          <ac:chgData name="백성빈 Baek Seongbin" userId="7c11fe11-8b7d-46f5-9a54-f9a6ee3160dd" providerId="ADAL" clId="{18EAF585-A5C4-4385-9043-811E775675C0}" dt="2018-07-29T16:53:37.630" v="1132" actId="26606"/>
          <ac:spMkLst>
            <pc:docMk/>
            <pc:sldMk cId="1615115877" sldId="262"/>
            <ac:spMk id="10" creationId="{BE95D989-81FA-4BAD-9AD5-E46CEDA91B36}"/>
          </ac:spMkLst>
        </pc:spChg>
        <pc:spChg chg="add del">
          <ac:chgData name="백성빈 Baek Seongbin" userId="7c11fe11-8b7d-46f5-9a54-f9a6ee3160dd" providerId="ADAL" clId="{18EAF585-A5C4-4385-9043-811E775675C0}" dt="2018-07-29T16:53:37.630" v="1132" actId="26606"/>
          <ac:spMkLst>
            <pc:docMk/>
            <pc:sldMk cId="1615115877" sldId="262"/>
            <ac:spMk id="12" creationId="{156189E5-8A3E-4CFD-B71B-CCD0F8495E56}"/>
          </ac:spMkLst>
        </pc:spChg>
        <pc:spChg chg="add del mod">
          <ac:chgData name="백성빈 Baek Seongbin" userId="7c11fe11-8b7d-46f5-9a54-f9a6ee3160dd" providerId="ADAL" clId="{18EAF585-A5C4-4385-9043-811E775675C0}" dt="2018-07-30T01:40:39.864" v="4027" actId="26606"/>
          <ac:spMkLst>
            <pc:docMk/>
            <pc:sldMk cId="1615115877" sldId="262"/>
            <ac:spMk id="15" creationId="{D888AADF-3A1C-49F4-847C-7FE820889901}"/>
          </ac:spMkLst>
        </pc:spChg>
        <pc:spChg chg="add del">
          <ac:chgData name="백성빈 Baek Seongbin" userId="7c11fe11-8b7d-46f5-9a54-f9a6ee3160dd" providerId="ADAL" clId="{18EAF585-A5C4-4385-9043-811E775675C0}" dt="2018-07-30T01:40:39.834" v="4026" actId="26606"/>
          <ac:spMkLst>
            <pc:docMk/>
            <pc:sldMk cId="1615115877" sldId="262"/>
            <ac:spMk id="18" creationId="{3B0DF90E-6BAD-4E82-8FDF-717C9A357378}"/>
          </ac:spMkLst>
        </pc:spChg>
        <pc:spChg chg="add del">
          <ac:chgData name="백성빈 Baek Seongbin" userId="7c11fe11-8b7d-46f5-9a54-f9a6ee3160dd" providerId="ADAL" clId="{18EAF585-A5C4-4385-9043-811E775675C0}" dt="2018-07-30T01:40:39.834" v="4026" actId="26606"/>
          <ac:spMkLst>
            <pc:docMk/>
            <pc:sldMk cId="1615115877" sldId="262"/>
            <ac:spMk id="19" creationId="{13DCC859-0434-4BB8-B6C5-09C88AE698FB}"/>
          </ac:spMkLst>
        </pc:spChg>
        <pc:spChg chg="add del">
          <ac:chgData name="백성빈 Baek Seongbin" userId="7c11fe11-8b7d-46f5-9a54-f9a6ee3160dd" providerId="ADAL" clId="{18EAF585-A5C4-4385-9043-811E775675C0}" dt="2018-07-29T17:13:00.876" v="2043" actId="26606"/>
          <ac:spMkLst>
            <pc:docMk/>
            <pc:sldMk cId="1615115877" sldId="262"/>
            <ac:spMk id="22" creationId="{42285737-90EE-47DC-AC80-8AE156B11969}"/>
          </ac:spMkLst>
        </pc:spChg>
        <pc:spChg chg="add del">
          <ac:chgData name="백성빈 Baek Seongbin" userId="7c11fe11-8b7d-46f5-9a54-f9a6ee3160dd" providerId="ADAL" clId="{18EAF585-A5C4-4385-9043-811E775675C0}" dt="2018-07-30T01:40:39.834" v="4026" actId="26606"/>
          <ac:spMkLst>
            <pc:docMk/>
            <pc:sldMk cId="1615115877" sldId="262"/>
            <ac:spMk id="26" creationId="{08E7ACFB-B791-4C23-8B17-013FEDC09A89}"/>
          </ac:spMkLst>
        </pc:spChg>
        <pc:spChg chg="add del">
          <ac:chgData name="백성빈 Baek Seongbin" userId="7c11fe11-8b7d-46f5-9a54-f9a6ee3160dd" providerId="ADAL" clId="{18EAF585-A5C4-4385-9043-811E775675C0}" dt="2018-07-30T02:46:44.465" v="10630" actId="26606"/>
          <ac:spMkLst>
            <pc:docMk/>
            <pc:sldMk cId="1615115877" sldId="262"/>
            <ac:spMk id="28" creationId="{3B0DF90E-6BAD-4E82-8FDF-717C9A357378}"/>
          </ac:spMkLst>
        </pc:spChg>
        <pc:spChg chg="add del">
          <ac:chgData name="백성빈 Baek Seongbin" userId="7c11fe11-8b7d-46f5-9a54-f9a6ee3160dd" providerId="ADAL" clId="{18EAF585-A5C4-4385-9043-811E775675C0}" dt="2018-07-30T02:46:44.465" v="10630" actId="26606"/>
          <ac:spMkLst>
            <pc:docMk/>
            <pc:sldMk cId="1615115877" sldId="262"/>
            <ac:spMk id="29" creationId="{13DCC859-0434-4BB8-B6C5-09C88AE698FB}"/>
          </ac:spMkLst>
        </pc:spChg>
        <pc:spChg chg="add del">
          <ac:chgData name="백성빈 Baek Seongbin" userId="7c11fe11-8b7d-46f5-9a54-f9a6ee3160dd" providerId="ADAL" clId="{18EAF585-A5C4-4385-9043-811E775675C0}" dt="2018-07-30T02:46:44.465" v="10630" actId="26606"/>
          <ac:spMkLst>
            <pc:docMk/>
            <pc:sldMk cId="1615115877" sldId="262"/>
            <ac:spMk id="30" creationId="{08E7ACFB-B791-4C23-8B17-013FEDC09A89}"/>
          </ac:spMkLst>
        </pc:spChg>
        <pc:spChg chg="add">
          <ac:chgData name="백성빈 Baek Seongbin" userId="7c11fe11-8b7d-46f5-9a54-f9a6ee3160dd" providerId="ADAL" clId="{18EAF585-A5C4-4385-9043-811E775675C0}" dt="2018-07-30T02:46:44.465" v="10630" actId="26606"/>
          <ac:spMkLst>
            <pc:docMk/>
            <pc:sldMk cId="1615115877" sldId="262"/>
            <ac:spMk id="36" creationId="{95724071-AC7B-4A67-934B-CD7F90745802}"/>
          </ac:spMkLst>
        </pc:spChg>
        <pc:grpChg chg="add del">
          <ac:chgData name="백성빈 Baek Seongbin" userId="7c11fe11-8b7d-46f5-9a54-f9a6ee3160dd" providerId="ADAL" clId="{18EAF585-A5C4-4385-9043-811E775675C0}" dt="2018-07-29T17:13:00.876" v="2043" actId="26606"/>
          <ac:grpSpMkLst>
            <pc:docMk/>
            <pc:sldMk cId="1615115877" sldId="262"/>
            <ac:grpSpMk id="24" creationId="{B57BDC17-F1B3-455F-BBF1-680AA1F25C06}"/>
          </ac:grpSpMkLst>
        </pc:grpChg>
        <pc:graphicFrameChg chg="add del">
          <ac:chgData name="백성빈 Baek Seongbin" userId="7c11fe11-8b7d-46f5-9a54-f9a6ee3160dd" providerId="ADAL" clId="{18EAF585-A5C4-4385-9043-811E775675C0}" dt="2018-07-29T16:53:37.630" v="1132" actId="26606"/>
          <ac:graphicFrameMkLst>
            <pc:docMk/>
            <pc:sldMk cId="1615115877" sldId="262"/>
            <ac:graphicFrameMk id="5" creationId="{752D1877-623F-44B1-A76A-74813EA93581}"/>
          </ac:graphicFrameMkLst>
        </pc:graphicFrameChg>
        <pc:graphicFrameChg chg="add del">
          <ac:chgData name="백성빈 Baek Seongbin" userId="7c11fe11-8b7d-46f5-9a54-f9a6ee3160dd" providerId="ADAL" clId="{18EAF585-A5C4-4385-9043-811E775675C0}" dt="2018-07-29T17:13:00.876" v="2043" actId="26606"/>
          <ac:graphicFrameMkLst>
            <pc:docMk/>
            <pc:sldMk cId="1615115877" sldId="262"/>
            <ac:graphicFrameMk id="17" creationId="{7A4E833E-4495-41FD-AE42-758B1C8A8D43}"/>
          </ac:graphicFrameMkLst>
        </pc:graphicFrameChg>
        <pc:graphicFrameChg chg="add del">
          <ac:chgData name="백성빈 Baek Seongbin" userId="7c11fe11-8b7d-46f5-9a54-f9a6ee3160dd" providerId="ADAL" clId="{18EAF585-A5C4-4385-9043-811E775675C0}" dt="2018-07-30T01:40:39.834" v="4026" actId="26606"/>
          <ac:graphicFrameMkLst>
            <pc:docMk/>
            <pc:sldMk cId="1615115877" sldId="262"/>
            <ac:graphicFrameMk id="20" creationId="{FDE82D91-5C00-4CDC-824E-147F8AC356B7}"/>
          </ac:graphicFrameMkLst>
        </pc:graphicFrameChg>
        <pc:graphicFrameChg chg="add mod modGraphic">
          <ac:chgData name="백성빈 Baek Seongbin" userId="7c11fe11-8b7d-46f5-9a54-f9a6ee3160dd" providerId="ADAL" clId="{18EAF585-A5C4-4385-9043-811E775675C0}" dt="2018-07-30T02:46:44.465" v="10630" actId="26606"/>
          <ac:graphicFrameMkLst>
            <pc:docMk/>
            <pc:sldMk cId="1615115877" sldId="262"/>
            <ac:graphicFrameMk id="31" creationId="{05BF0278-75D7-4CD5-8446-0BA1F76CB119}"/>
          </ac:graphicFrameMkLst>
        </pc:graphicFrameChg>
        <pc:cxnChg chg="add del">
          <ac:chgData name="백성빈 Baek Seongbin" userId="7c11fe11-8b7d-46f5-9a54-f9a6ee3160dd" providerId="ADAL" clId="{18EAF585-A5C4-4385-9043-811E775675C0}" dt="2018-07-30T01:40:39.864" v="4027" actId="26606"/>
          <ac:cxnSpMkLst>
            <pc:docMk/>
            <pc:sldMk cId="1615115877" sldId="262"/>
            <ac:cxnSpMk id="14" creationId="{2D72A2C9-F3CA-4216-8BAD-FA4C970C3C4E}"/>
          </ac:cxnSpMkLst>
        </pc:cxnChg>
      </pc:sldChg>
      <pc:sldChg chg="del">
        <pc:chgData name="백성빈 Baek Seongbin" userId="7c11fe11-8b7d-46f5-9a54-f9a6ee3160dd" providerId="ADAL" clId="{18EAF585-A5C4-4385-9043-811E775675C0}" dt="2018-07-29T15:56:33.315" v="17" actId="2696"/>
        <pc:sldMkLst>
          <pc:docMk/>
          <pc:sldMk cId="3983686861" sldId="262"/>
        </pc:sldMkLst>
      </pc:sldChg>
      <pc:sldChg chg="del">
        <pc:chgData name="백성빈 Baek Seongbin" userId="7c11fe11-8b7d-46f5-9a54-f9a6ee3160dd" providerId="ADAL" clId="{18EAF585-A5C4-4385-9043-811E775675C0}" dt="2018-07-29T15:56:34.203" v="25" actId="2696"/>
        <pc:sldMkLst>
          <pc:docMk/>
          <pc:sldMk cId="1946361787" sldId="263"/>
        </pc:sldMkLst>
      </pc:sldChg>
      <pc:sldChg chg="addSp delSp modSp add mod setBg setClrOvrMap">
        <pc:chgData name="백성빈 Baek Seongbin" userId="7c11fe11-8b7d-46f5-9a54-f9a6ee3160dd" providerId="ADAL" clId="{18EAF585-A5C4-4385-9043-811E775675C0}" dt="2018-07-30T02:46:22.496" v="10627" actId="20577"/>
        <pc:sldMkLst>
          <pc:docMk/>
          <pc:sldMk cId="2644323175" sldId="263"/>
        </pc:sldMkLst>
        <pc:spChg chg="mod">
          <ac:chgData name="백성빈 Baek Seongbin" userId="7c11fe11-8b7d-46f5-9a54-f9a6ee3160dd" providerId="ADAL" clId="{18EAF585-A5C4-4385-9043-811E775675C0}" dt="2018-07-30T02:45:43.510" v="10626" actId="1076"/>
          <ac:spMkLst>
            <pc:docMk/>
            <pc:sldMk cId="2644323175" sldId="263"/>
            <ac:spMk id="2" creationId="{C2D51B56-CF4E-4393-89C4-CAFF1E196884}"/>
          </ac:spMkLst>
        </pc:spChg>
        <pc:spChg chg="mod ord">
          <ac:chgData name="백성빈 Baek Seongbin" userId="7c11fe11-8b7d-46f5-9a54-f9a6ee3160dd" providerId="ADAL" clId="{18EAF585-A5C4-4385-9043-811E775675C0}" dt="2018-07-30T02:46:22.496" v="10627" actId="20577"/>
          <ac:spMkLst>
            <pc:docMk/>
            <pc:sldMk cId="2644323175" sldId="263"/>
            <ac:spMk id="3" creationId="{D4AA713A-8C55-4270-A005-A34FDD0C5748}"/>
          </ac:spMkLst>
        </pc:spChg>
        <pc:picChg chg="add mod">
          <ac:chgData name="백성빈 Baek Seongbin" userId="7c11fe11-8b7d-46f5-9a54-f9a6ee3160dd" providerId="ADAL" clId="{18EAF585-A5C4-4385-9043-811E775675C0}" dt="2018-07-30T02:45:39.645" v="10623" actId="1076"/>
          <ac:picMkLst>
            <pc:docMk/>
            <pc:sldMk cId="2644323175" sldId="263"/>
            <ac:picMk id="5" creationId="{BA7F12CD-9FB9-4CFA-A628-CA787AD6F35A}"/>
          </ac:picMkLst>
        </pc:picChg>
        <pc:cxnChg chg="add del">
          <ac:chgData name="백성빈 Baek Seongbin" userId="7c11fe11-8b7d-46f5-9a54-f9a6ee3160dd" providerId="ADAL" clId="{18EAF585-A5C4-4385-9043-811E775675C0}" dt="2018-07-30T02:45:17.495" v="10613" actId="26606"/>
          <ac:cxnSpMkLst>
            <pc:docMk/>
            <pc:sldMk cId="2644323175" sldId="263"/>
            <ac:cxnSpMk id="10" creationId="{A7F400EE-A8A5-48AF-B4D6-291B52C6F0B0}"/>
          </ac:cxnSpMkLst>
        </pc:cxnChg>
      </pc:sldChg>
      <pc:sldChg chg="addSp delSp modSp add mod setBg">
        <pc:chgData name="백성빈 Baek Seongbin" userId="7c11fe11-8b7d-46f5-9a54-f9a6ee3160dd" providerId="ADAL" clId="{18EAF585-A5C4-4385-9043-811E775675C0}" dt="2018-07-29T16:53:21.573" v="1127" actId="26606"/>
        <pc:sldMkLst>
          <pc:docMk/>
          <pc:sldMk cId="618704768" sldId="264"/>
        </pc:sldMkLst>
        <pc:spChg chg="mod">
          <ac:chgData name="백성빈 Baek Seongbin" userId="7c11fe11-8b7d-46f5-9a54-f9a6ee3160dd" providerId="ADAL" clId="{18EAF585-A5C4-4385-9043-811E775675C0}" dt="2018-07-29T16:53:21.573" v="1127" actId="26606"/>
          <ac:spMkLst>
            <pc:docMk/>
            <pc:sldMk cId="618704768" sldId="264"/>
            <ac:spMk id="2" creationId="{9F7A7386-5F3D-43F9-8B62-10297C8B20CD}"/>
          </ac:spMkLst>
        </pc:spChg>
        <pc:spChg chg="del">
          <ac:chgData name="백성빈 Baek Seongbin" userId="7c11fe11-8b7d-46f5-9a54-f9a6ee3160dd" providerId="ADAL" clId="{18EAF585-A5C4-4385-9043-811E775675C0}" dt="2018-07-29T16:53:21.573" v="1127" actId="26606"/>
          <ac:spMkLst>
            <pc:docMk/>
            <pc:sldMk cId="618704768" sldId="264"/>
            <ac:spMk id="3" creationId="{0DDA3113-377E-4174-98FA-7E38BD3433F0}"/>
          </ac:spMkLst>
        </pc:spChg>
        <pc:spChg chg="add">
          <ac:chgData name="백성빈 Baek Seongbin" userId="7c11fe11-8b7d-46f5-9a54-f9a6ee3160dd" providerId="ADAL" clId="{18EAF585-A5C4-4385-9043-811E775675C0}" dt="2018-07-29T16:53:21.573" v="1127" actId="26606"/>
          <ac:spMkLst>
            <pc:docMk/>
            <pc:sldMk cId="618704768" sldId="264"/>
            <ac:spMk id="10" creationId="{6753252F-4873-4F63-801D-CC719279A7D5}"/>
          </ac:spMkLst>
        </pc:spChg>
        <pc:spChg chg="add">
          <ac:chgData name="백성빈 Baek Seongbin" userId="7c11fe11-8b7d-46f5-9a54-f9a6ee3160dd" providerId="ADAL" clId="{18EAF585-A5C4-4385-9043-811E775675C0}" dt="2018-07-29T16:53:21.573" v="1127" actId="26606"/>
          <ac:spMkLst>
            <pc:docMk/>
            <pc:sldMk cId="618704768" sldId="264"/>
            <ac:spMk id="12" creationId="{047C8CCB-F95D-4249-92DD-651249D3535A}"/>
          </ac:spMkLst>
        </pc:spChg>
        <pc:picChg chg="add del mod modCrop">
          <ac:chgData name="백성빈 Baek Seongbin" userId="7c11fe11-8b7d-46f5-9a54-f9a6ee3160dd" providerId="ADAL" clId="{18EAF585-A5C4-4385-9043-811E775675C0}" dt="2018-07-29T16:53:21.573" v="1127" actId="26606"/>
          <ac:picMkLst>
            <pc:docMk/>
            <pc:sldMk cId="618704768" sldId="264"/>
            <ac:picMk id="4" creationId="{61F95C47-2CB7-4A9C-BF61-C0298D0B7910}"/>
          </ac:picMkLst>
        </pc:picChg>
        <pc:picChg chg="add">
          <ac:chgData name="백성빈 Baek Seongbin" userId="7c11fe11-8b7d-46f5-9a54-f9a6ee3160dd" providerId="ADAL" clId="{18EAF585-A5C4-4385-9043-811E775675C0}" dt="2018-07-29T16:53:21.573" v="1127" actId="26606"/>
          <ac:picMkLst>
            <pc:docMk/>
            <pc:sldMk cId="618704768" sldId="264"/>
            <ac:picMk id="7" creationId="{61F95C47-2CB7-4A9C-BF61-C0298D0B7910}"/>
          </ac:picMkLst>
        </pc:picChg>
      </pc:sldChg>
      <pc:sldChg chg="del">
        <pc:chgData name="백성빈 Baek Seongbin" userId="7c11fe11-8b7d-46f5-9a54-f9a6ee3160dd" providerId="ADAL" clId="{18EAF585-A5C4-4385-9043-811E775675C0}" dt="2018-07-29T15:56:33.322" v="18" actId="2696"/>
        <pc:sldMkLst>
          <pc:docMk/>
          <pc:sldMk cId="2125588472" sldId="264"/>
        </pc:sldMkLst>
      </pc:sldChg>
      <pc:sldChg chg="addSp delSp modSp add mod setBg">
        <pc:chgData name="백성빈 Baek Seongbin" userId="7c11fe11-8b7d-46f5-9a54-f9a6ee3160dd" providerId="ADAL" clId="{18EAF585-A5C4-4385-9043-811E775675C0}" dt="2018-07-29T16:58:37.903" v="1389" actId="26606"/>
        <pc:sldMkLst>
          <pc:docMk/>
          <pc:sldMk cId="1852792775" sldId="265"/>
        </pc:sldMkLst>
        <pc:spChg chg="mod">
          <ac:chgData name="백성빈 Baek Seongbin" userId="7c11fe11-8b7d-46f5-9a54-f9a6ee3160dd" providerId="ADAL" clId="{18EAF585-A5C4-4385-9043-811E775675C0}" dt="2018-07-29T16:58:37.903" v="1389" actId="26606"/>
          <ac:spMkLst>
            <pc:docMk/>
            <pc:sldMk cId="1852792775" sldId="265"/>
            <ac:spMk id="2" creationId="{2689059F-3236-42E3-9EA4-9C6DAA885FDD}"/>
          </ac:spMkLst>
        </pc:spChg>
        <pc:spChg chg="del">
          <ac:chgData name="백성빈 Baek Seongbin" userId="7c11fe11-8b7d-46f5-9a54-f9a6ee3160dd" providerId="ADAL" clId="{18EAF585-A5C4-4385-9043-811E775675C0}" dt="2018-07-29T16:58:03.382" v="1383"/>
          <ac:spMkLst>
            <pc:docMk/>
            <pc:sldMk cId="1852792775" sldId="265"/>
            <ac:spMk id="3" creationId="{7F4728C6-838A-40BD-8E4F-2A5E280F718D}"/>
          </ac:spMkLst>
        </pc:spChg>
        <pc:spChg chg="add del">
          <ac:chgData name="백성빈 Baek Seongbin" userId="7c11fe11-8b7d-46f5-9a54-f9a6ee3160dd" providerId="ADAL" clId="{18EAF585-A5C4-4385-9043-811E775675C0}" dt="2018-07-29T16:58:37.903" v="1389" actId="26606"/>
          <ac:spMkLst>
            <pc:docMk/>
            <pc:sldMk cId="1852792775" sldId="265"/>
            <ac:spMk id="6" creationId="{6D2AF488-9060-47F8-8B9E-248407C6BA7F}"/>
          </ac:spMkLst>
        </pc:spChg>
        <pc:spChg chg="add del">
          <ac:chgData name="백성빈 Baek Seongbin" userId="7c11fe11-8b7d-46f5-9a54-f9a6ee3160dd" providerId="ADAL" clId="{18EAF585-A5C4-4385-9043-811E775675C0}" dt="2018-07-29T16:58:11.468" v="1385" actId="26606"/>
          <ac:spMkLst>
            <pc:docMk/>
            <pc:sldMk cId="1852792775" sldId="265"/>
            <ac:spMk id="9" creationId="{6753252F-4873-4F63-801D-CC719279A7D5}"/>
          </ac:spMkLst>
        </pc:spChg>
        <pc:spChg chg="add del">
          <ac:chgData name="백성빈 Baek Seongbin" userId="7c11fe11-8b7d-46f5-9a54-f9a6ee3160dd" providerId="ADAL" clId="{18EAF585-A5C4-4385-9043-811E775675C0}" dt="2018-07-29T16:58:11.468" v="1385" actId="26606"/>
          <ac:spMkLst>
            <pc:docMk/>
            <pc:sldMk cId="1852792775" sldId="265"/>
            <ac:spMk id="11" creationId="{047C8CCB-F95D-4249-92DD-651249D3535A}"/>
          </ac:spMkLst>
        </pc:spChg>
        <pc:spChg chg="add del">
          <ac:chgData name="백성빈 Baek Seongbin" userId="7c11fe11-8b7d-46f5-9a54-f9a6ee3160dd" providerId="ADAL" clId="{18EAF585-A5C4-4385-9043-811E775675C0}" dt="2018-07-29T16:58:37.903" v="1389" actId="26606"/>
          <ac:spMkLst>
            <pc:docMk/>
            <pc:sldMk cId="1852792775" sldId="265"/>
            <ac:spMk id="12" creationId="{F60FCA6E-0894-46CD-BD49-5955A51E0084}"/>
          </ac:spMkLst>
        </pc:spChg>
        <pc:spChg chg="add del">
          <ac:chgData name="백성빈 Baek Seongbin" userId="7c11fe11-8b7d-46f5-9a54-f9a6ee3160dd" providerId="ADAL" clId="{18EAF585-A5C4-4385-9043-811E775675C0}" dt="2018-07-29T16:58:37.903" v="1389" actId="26606"/>
          <ac:spMkLst>
            <pc:docMk/>
            <pc:sldMk cId="1852792775" sldId="265"/>
            <ac:spMk id="14" creationId="{E78C6E4B-A1F1-4B6C-97EC-BE997495D6AC}"/>
          </ac:spMkLst>
        </pc:spChg>
        <pc:picChg chg="add del mod">
          <ac:chgData name="백성빈 Baek Seongbin" userId="7c11fe11-8b7d-46f5-9a54-f9a6ee3160dd" providerId="ADAL" clId="{18EAF585-A5C4-4385-9043-811E775675C0}" dt="2018-07-29T16:58:37.903" v="1389" actId="26606"/>
          <ac:picMkLst>
            <pc:docMk/>
            <pc:sldMk cId="1852792775" sldId="265"/>
            <ac:picMk id="4" creationId="{7CE67035-3D3A-4535-A70D-CA2AFF13182D}"/>
          </ac:picMkLst>
        </pc:picChg>
        <pc:picChg chg="add del">
          <ac:chgData name="백성빈 Baek Seongbin" userId="7c11fe11-8b7d-46f5-9a54-f9a6ee3160dd" providerId="ADAL" clId="{18EAF585-A5C4-4385-9043-811E775675C0}" dt="2018-07-29T16:58:37.903" v="1389" actId="26606"/>
          <ac:picMkLst>
            <pc:docMk/>
            <pc:sldMk cId="1852792775" sldId="265"/>
            <ac:picMk id="7" creationId="{7CE67035-3D3A-4535-A70D-CA2AFF13182D}"/>
          </ac:picMkLst>
        </pc:picChg>
      </pc:sldChg>
      <pc:sldChg chg="del">
        <pc:chgData name="백성빈 Baek Seongbin" userId="7c11fe11-8b7d-46f5-9a54-f9a6ee3160dd" providerId="ADAL" clId="{18EAF585-A5C4-4385-9043-811E775675C0}" dt="2018-07-29T15:56:33.331" v="19" actId="2696"/>
        <pc:sldMkLst>
          <pc:docMk/>
          <pc:sldMk cId="2740048633" sldId="265"/>
        </pc:sldMkLst>
      </pc:sldChg>
      <pc:sldChg chg="del">
        <pc:chgData name="백성빈 Baek Seongbin" userId="7c11fe11-8b7d-46f5-9a54-f9a6ee3160dd" providerId="ADAL" clId="{18EAF585-A5C4-4385-9043-811E775675C0}" dt="2018-07-29T15:56:33.343" v="20" actId="2696"/>
        <pc:sldMkLst>
          <pc:docMk/>
          <pc:sldMk cId="1073794105" sldId="266"/>
        </pc:sldMkLst>
      </pc:sldChg>
      <pc:sldChg chg="addSp delSp modSp add mod setBg setClrOvrMap">
        <pc:chgData name="백성빈 Baek Seongbin" userId="7c11fe11-8b7d-46f5-9a54-f9a6ee3160dd" providerId="ADAL" clId="{18EAF585-A5C4-4385-9043-811E775675C0}" dt="2018-07-29T17:00:44.043" v="1532" actId="26606"/>
        <pc:sldMkLst>
          <pc:docMk/>
          <pc:sldMk cId="1994048429" sldId="266"/>
        </pc:sldMkLst>
        <pc:spChg chg="mod ord">
          <ac:chgData name="백성빈 Baek Seongbin" userId="7c11fe11-8b7d-46f5-9a54-f9a6ee3160dd" providerId="ADAL" clId="{18EAF585-A5C4-4385-9043-811E775675C0}" dt="2018-07-29T17:00:44.043" v="1532" actId="26606"/>
          <ac:spMkLst>
            <pc:docMk/>
            <pc:sldMk cId="1994048429" sldId="266"/>
            <ac:spMk id="2" creationId="{B6CEE893-3C06-42C3-804F-E20325B44614}"/>
          </ac:spMkLst>
        </pc:spChg>
        <pc:spChg chg="del mod">
          <ac:chgData name="백성빈 Baek Seongbin" userId="7c11fe11-8b7d-46f5-9a54-f9a6ee3160dd" providerId="ADAL" clId="{18EAF585-A5C4-4385-9043-811E775675C0}" dt="2018-07-29T16:59:18.963" v="1448"/>
          <ac:spMkLst>
            <pc:docMk/>
            <pc:sldMk cId="1994048429" sldId="266"/>
            <ac:spMk id="3" creationId="{D8DB67CB-3FE6-41E9-985B-898EC088714D}"/>
          </ac:spMkLst>
        </pc:spChg>
        <pc:spChg chg="add del">
          <ac:chgData name="백성빈 Baek Seongbin" userId="7c11fe11-8b7d-46f5-9a54-f9a6ee3160dd" providerId="ADAL" clId="{18EAF585-A5C4-4385-9043-811E775675C0}" dt="2018-07-29T16:58:57.340" v="1393" actId="26606"/>
          <ac:spMkLst>
            <pc:docMk/>
            <pc:sldMk cId="1994048429" sldId="266"/>
            <ac:spMk id="9" creationId="{3CD9DF72-87A3-404E-A828-84CBF11A8303}"/>
          </ac:spMkLst>
        </pc:spChg>
        <pc:spChg chg="add mod">
          <ac:chgData name="백성빈 Baek Seongbin" userId="7c11fe11-8b7d-46f5-9a54-f9a6ee3160dd" providerId="ADAL" clId="{18EAF585-A5C4-4385-9043-811E775675C0}" dt="2018-07-29T17:00:44.043" v="1532" actId="26606"/>
          <ac:spMkLst>
            <pc:docMk/>
            <pc:sldMk cId="1994048429" sldId="266"/>
            <ac:spMk id="10" creationId="{A78A2EA7-A69E-4A93-9F98-A82FA8627DAF}"/>
          </ac:spMkLst>
        </pc:spChg>
        <pc:spChg chg="add del">
          <ac:chgData name="백성빈 Baek Seongbin" userId="7c11fe11-8b7d-46f5-9a54-f9a6ee3160dd" providerId="ADAL" clId="{18EAF585-A5C4-4385-9043-811E775675C0}" dt="2018-07-29T16:59:45.457" v="1516" actId="26606"/>
          <ac:spMkLst>
            <pc:docMk/>
            <pc:sldMk cId="1994048429" sldId="266"/>
            <ac:spMk id="15" creationId="{7905BA41-EE6E-4F80-8636-447F22DD729A}"/>
          </ac:spMkLst>
        </pc:spChg>
        <pc:spChg chg="add del">
          <ac:chgData name="백성빈 Baek Seongbin" userId="7c11fe11-8b7d-46f5-9a54-f9a6ee3160dd" providerId="ADAL" clId="{18EAF585-A5C4-4385-9043-811E775675C0}" dt="2018-07-29T16:59:45.457" v="1516" actId="26606"/>
          <ac:spMkLst>
            <pc:docMk/>
            <pc:sldMk cId="1994048429" sldId="266"/>
            <ac:spMk id="17" creationId="{CD7549B2-EE05-4558-8C64-AC46755F2B25}"/>
          </ac:spMkLst>
        </pc:spChg>
        <pc:spChg chg="add del">
          <ac:chgData name="백성빈 Baek Seongbin" userId="7c11fe11-8b7d-46f5-9a54-f9a6ee3160dd" providerId="ADAL" clId="{18EAF585-A5C4-4385-9043-811E775675C0}" dt="2018-07-29T16:59:46.698" v="1518" actId="26606"/>
          <ac:spMkLst>
            <pc:docMk/>
            <pc:sldMk cId="1994048429" sldId="266"/>
            <ac:spMk id="19" creationId="{72257994-BD97-4691-8B89-198A6D2BABDC}"/>
          </ac:spMkLst>
        </pc:spChg>
        <pc:spChg chg="add del">
          <ac:chgData name="백성빈 Baek Seongbin" userId="7c11fe11-8b7d-46f5-9a54-f9a6ee3160dd" providerId="ADAL" clId="{18EAF585-A5C4-4385-9043-811E775675C0}" dt="2018-07-29T17:00:44.043" v="1532" actId="26606"/>
          <ac:spMkLst>
            <pc:docMk/>
            <pc:sldMk cId="1994048429" sldId="266"/>
            <ac:spMk id="23" creationId="{72257994-BD97-4691-8B89-198A6D2BABDC}"/>
          </ac:spMkLst>
        </pc:spChg>
        <pc:spChg chg="add">
          <ac:chgData name="백성빈 Baek Seongbin" userId="7c11fe11-8b7d-46f5-9a54-f9a6ee3160dd" providerId="ADAL" clId="{18EAF585-A5C4-4385-9043-811E775675C0}" dt="2018-07-29T17:00:44.043" v="1532" actId="26606"/>
          <ac:spMkLst>
            <pc:docMk/>
            <pc:sldMk cId="1994048429" sldId="266"/>
            <ac:spMk id="28" creationId="{B9951BD9-0868-4CDB-ACD6-9C4209B5E412}"/>
          </ac:spMkLst>
        </pc:spChg>
        <pc:picChg chg="add del mod ord">
          <ac:chgData name="백성빈 Baek Seongbin" userId="7c11fe11-8b7d-46f5-9a54-f9a6ee3160dd" providerId="ADAL" clId="{18EAF585-A5C4-4385-9043-811E775675C0}" dt="2018-07-29T16:58:57.711" v="1394"/>
          <ac:picMkLst>
            <pc:docMk/>
            <pc:sldMk cId="1994048429" sldId="266"/>
            <ac:picMk id="4" creationId="{F8F56FCB-77EF-40F3-B2C1-C88653A76D0A}"/>
          </ac:picMkLst>
        </pc:picChg>
        <pc:picChg chg="add del mod">
          <ac:chgData name="백성빈 Baek Seongbin" userId="7c11fe11-8b7d-46f5-9a54-f9a6ee3160dd" providerId="ADAL" clId="{18EAF585-A5C4-4385-9043-811E775675C0}" dt="2018-07-29T16:59:23.687" v="1449" actId="26606"/>
          <ac:picMkLst>
            <pc:docMk/>
            <pc:sldMk cId="1994048429" sldId="266"/>
            <ac:picMk id="5" creationId="{B51F9DD3-813A-4E2E-8B42-619D18FD76C5}"/>
          </ac:picMkLst>
        </pc:picChg>
        <pc:picChg chg="add mod ord">
          <ac:chgData name="백성빈 Baek Seongbin" userId="7c11fe11-8b7d-46f5-9a54-f9a6ee3160dd" providerId="ADAL" clId="{18EAF585-A5C4-4385-9043-811E775675C0}" dt="2018-07-29T17:00:44.043" v="1532" actId="26606"/>
          <ac:picMkLst>
            <pc:docMk/>
            <pc:sldMk cId="1994048429" sldId="266"/>
            <ac:picMk id="7" creationId="{9FDC878D-2198-4E0A-B8E6-2578822C781A}"/>
          </ac:picMkLst>
        </pc:picChg>
        <pc:picChg chg="add del mod ord modCrop">
          <ac:chgData name="백성빈 Baek Seongbin" userId="7c11fe11-8b7d-46f5-9a54-f9a6ee3160dd" providerId="ADAL" clId="{18EAF585-A5C4-4385-9043-811E775675C0}" dt="2018-07-29T17:00:35.843" v="1528" actId="478"/>
          <ac:picMkLst>
            <pc:docMk/>
            <pc:sldMk cId="1994048429" sldId="266"/>
            <ac:picMk id="8" creationId="{B51F9DD3-813A-4E2E-8B42-619D18FD76C5}"/>
          </ac:picMkLst>
        </pc:picChg>
        <pc:cxnChg chg="add del">
          <ac:chgData name="백성빈 Baek Seongbin" userId="7c11fe11-8b7d-46f5-9a54-f9a6ee3160dd" providerId="ADAL" clId="{18EAF585-A5C4-4385-9043-811E775675C0}" dt="2018-07-29T16:58:57.340" v="1393" actId="26606"/>
          <ac:cxnSpMkLst>
            <pc:docMk/>
            <pc:sldMk cId="1994048429" sldId="266"/>
            <ac:cxnSpMk id="11" creationId="{20E3A342-4D61-4E3F-AF90-1AB42AEB96CC}"/>
          </ac:cxnSpMkLst>
        </pc:cxnChg>
        <pc:cxnChg chg="add del">
          <ac:chgData name="백성빈 Baek Seongbin" userId="7c11fe11-8b7d-46f5-9a54-f9a6ee3160dd" providerId="ADAL" clId="{18EAF585-A5C4-4385-9043-811E775675C0}" dt="2018-07-29T16:59:47.371" v="1520" actId="26606"/>
          <ac:cxnSpMkLst>
            <pc:docMk/>
            <pc:sldMk cId="1994048429" sldId="266"/>
            <ac:cxnSpMk id="21" creationId="{E126E481-B945-4179-BD79-05E96E9B29E1}"/>
          </ac:cxnSpMkLst>
        </pc:cxnChg>
      </pc:sldChg>
      <pc:sldChg chg="addSp delSp modSp add mod setBg setClrOvrMap">
        <pc:chgData name="백성빈 Baek Seongbin" userId="7c11fe11-8b7d-46f5-9a54-f9a6ee3160dd" providerId="ADAL" clId="{18EAF585-A5C4-4385-9043-811E775675C0}" dt="2018-07-29T17:12:24.013" v="2041" actId="14100"/>
        <pc:sldMkLst>
          <pc:docMk/>
          <pc:sldMk cId="494947002" sldId="267"/>
        </pc:sldMkLst>
        <pc:spChg chg="mod ord">
          <ac:chgData name="백성빈 Baek Seongbin" userId="7c11fe11-8b7d-46f5-9a54-f9a6ee3160dd" providerId="ADAL" clId="{18EAF585-A5C4-4385-9043-811E775675C0}" dt="2018-07-29T17:11:52.136" v="2026" actId="26606"/>
          <ac:spMkLst>
            <pc:docMk/>
            <pc:sldMk cId="494947002" sldId="267"/>
            <ac:spMk id="2" creationId="{140A0BF7-59EA-4DD1-9943-B8B01C52624E}"/>
          </ac:spMkLst>
        </pc:spChg>
        <pc:spChg chg="del">
          <ac:chgData name="백성빈 Baek Seongbin" userId="7c11fe11-8b7d-46f5-9a54-f9a6ee3160dd" providerId="ADAL" clId="{18EAF585-A5C4-4385-9043-811E775675C0}" dt="2018-07-29T17:06:14.833" v="1536"/>
          <ac:spMkLst>
            <pc:docMk/>
            <pc:sldMk cId="494947002" sldId="267"/>
            <ac:spMk id="3" creationId="{F79E3F75-9A5B-47B6-A433-CD437FF766A8}"/>
          </ac:spMkLst>
        </pc:spChg>
        <pc:spChg chg="add del">
          <ac:chgData name="백성빈 Baek Seongbin" userId="7c11fe11-8b7d-46f5-9a54-f9a6ee3160dd" providerId="ADAL" clId="{18EAF585-A5C4-4385-9043-811E775675C0}" dt="2018-07-29T17:06:43.138" v="1547" actId="26606"/>
          <ac:spMkLst>
            <pc:docMk/>
            <pc:sldMk cId="494947002" sldId="267"/>
            <ac:spMk id="14" creationId="{DF78F9CE-F2CF-4839-AB32-488EC08704E7}"/>
          </ac:spMkLst>
        </pc:spChg>
        <pc:spChg chg="add del">
          <ac:chgData name="백성빈 Baek Seongbin" userId="7c11fe11-8b7d-46f5-9a54-f9a6ee3160dd" providerId="ADAL" clId="{18EAF585-A5C4-4385-9043-811E775675C0}" dt="2018-07-29T17:06:45.910" v="1549" actId="26606"/>
          <ac:spMkLst>
            <pc:docMk/>
            <pc:sldMk cId="494947002" sldId="267"/>
            <ac:spMk id="16" creationId="{823AC064-BC96-4F32-8AE1-B2FD38754823}"/>
          </ac:spMkLst>
        </pc:spChg>
        <pc:spChg chg="add del">
          <ac:chgData name="백성빈 Baek Seongbin" userId="7c11fe11-8b7d-46f5-9a54-f9a6ee3160dd" providerId="ADAL" clId="{18EAF585-A5C4-4385-9043-811E775675C0}" dt="2018-07-29T17:06:43.138" v="1547" actId="26606"/>
          <ac:spMkLst>
            <pc:docMk/>
            <pc:sldMk cId="494947002" sldId="267"/>
            <ac:spMk id="19" creationId="{11313EAB-AFBD-44FC-B96C-9C9A7416E5DD}"/>
          </ac:spMkLst>
        </pc:spChg>
        <pc:spChg chg="add del">
          <ac:chgData name="백성빈 Baek Seongbin" userId="7c11fe11-8b7d-46f5-9a54-f9a6ee3160dd" providerId="ADAL" clId="{18EAF585-A5C4-4385-9043-811E775675C0}" dt="2018-07-29T17:06:43.138" v="1547" actId="26606"/>
          <ac:spMkLst>
            <pc:docMk/>
            <pc:sldMk cId="494947002" sldId="267"/>
            <ac:spMk id="21" creationId="{EA279C60-B3AB-4994-BBA4-00CB99B2FD2C}"/>
          </ac:spMkLst>
        </pc:spChg>
        <pc:spChg chg="add del">
          <ac:chgData name="백성빈 Baek Seongbin" userId="7c11fe11-8b7d-46f5-9a54-f9a6ee3160dd" providerId="ADAL" clId="{18EAF585-A5C4-4385-9043-811E775675C0}" dt="2018-07-29T17:06:43.138" v="1547" actId="26606"/>
          <ac:spMkLst>
            <pc:docMk/>
            <pc:sldMk cId="494947002" sldId="267"/>
            <ac:spMk id="23" creationId="{480C5C28-3276-4497-8BC1-366BAD074B8D}"/>
          </ac:spMkLst>
        </pc:spChg>
        <pc:spChg chg="add del">
          <ac:chgData name="백성빈 Baek Seongbin" userId="7c11fe11-8b7d-46f5-9a54-f9a6ee3160dd" providerId="ADAL" clId="{18EAF585-A5C4-4385-9043-811E775675C0}" dt="2018-07-29T17:06:43.138" v="1547" actId="26606"/>
          <ac:spMkLst>
            <pc:docMk/>
            <pc:sldMk cId="494947002" sldId="267"/>
            <ac:spMk id="25" creationId="{5256CDE3-F9C5-4283-AD5F-6148D5AD83BD}"/>
          </ac:spMkLst>
        </pc:spChg>
        <pc:spChg chg="add del">
          <ac:chgData name="백성빈 Baek Seongbin" userId="7c11fe11-8b7d-46f5-9a54-f9a6ee3160dd" providerId="ADAL" clId="{18EAF585-A5C4-4385-9043-811E775675C0}" dt="2018-07-29T17:06:43.138" v="1547" actId="26606"/>
          <ac:spMkLst>
            <pc:docMk/>
            <pc:sldMk cId="494947002" sldId="267"/>
            <ac:spMk id="27" creationId="{F79976EB-B5B0-40FD-ABF3-AD6041BA5944}"/>
          </ac:spMkLst>
        </pc:spChg>
        <pc:spChg chg="add del">
          <ac:chgData name="백성빈 Baek Seongbin" userId="7c11fe11-8b7d-46f5-9a54-f9a6ee3160dd" providerId="ADAL" clId="{18EAF585-A5C4-4385-9043-811E775675C0}" dt="2018-07-29T17:06:47.239" v="1551" actId="26606"/>
          <ac:spMkLst>
            <pc:docMk/>
            <pc:sldMk cId="494947002" sldId="267"/>
            <ac:spMk id="33" creationId="{66BCEC1B-9617-4EF1-9B03-4BD43D100B8A}"/>
          </ac:spMkLst>
        </pc:spChg>
        <pc:spChg chg="add del">
          <ac:chgData name="백성빈 Baek Seongbin" userId="7c11fe11-8b7d-46f5-9a54-f9a6ee3160dd" providerId="ADAL" clId="{18EAF585-A5C4-4385-9043-811E775675C0}" dt="2018-07-29T17:06:47.239" v="1551" actId="26606"/>
          <ac:spMkLst>
            <pc:docMk/>
            <pc:sldMk cId="494947002" sldId="267"/>
            <ac:spMk id="34" creationId="{CCBFD80B-276C-4775-A363-20693A7CF95E}"/>
          </ac:spMkLst>
        </pc:spChg>
        <pc:spChg chg="add del">
          <ac:chgData name="백성빈 Baek Seongbin" userId="7c11fe11-8b7d-46f5-9a54-f9a6ee3160dd" providerId="ADAL" clId="{18EAF585-A5C4-4385-9043-811E775675C0}" dt="2018-07-29T17:06:48.937" v="1553" actId="26606"/>
          <ac:spMkLst>
            <pc:docMk/>
            <pc:sldMk cId="494947002" sldId="267"/>
            <ac:spMk id="36" creationId="{9F61B97B-4717-4B19-BE74-2BCABC46CAB3}"/>
          </ac:spMkLst>
        </pc:spChg>
        <pc:spChg chg="add del">
          <ac:chgData name="백성빈 Baek Seongbin" userId="7c11fe11-8b7d-46f5-9a54-f9a6ee3160dd" providerId="ADAL" clId="{18EAF585-A5C4-4385-9043-811E775675C0}" dt="2018-07-29T17:06:48.937" v="1553" actId="26606"/>
          <ac:spMkLst>
            <pc:docMk/>
            <pc:sldMk cId="494947002" sldId="267"/>
            <ac:spMk id="37" creationId="{61445B8C-D724-4F73-AB77-3CCE4E822C9D}"/>
          </ac:spMkLst>
        </pc:spChg>
        <pc:spChg chg="add del">
          <ac:chgData name="백성빈 Baek Seongbin" userId="7c11fe11-8b7d-46f5-9a54-f9a6ee3160dd" providerId="ADAL" clId="{18EAF585-A5C4-4385-9043-811E775675C0}" dt="2018-07-29T17:06:51.741" v="1555" actId="26606"/>
          <ac:spMkLst>
            <pc:docMk/>
            <pc:sldMk cId="494947002" sldId="267"/>
            <ac:spMk id="41" creationId="{E02F3C71-C981-4614-98EA-D6C494F8091E}"/>
          </ac:spMkLst>
        </pc:spChg>
        <pc:spChg chg="add del">
          <ac:chgData name="백성빈 Baek Seongbin" userId="7c11fe11-8b7d-46f5-9a54-f9a6ee3160dd" providerId="ADAL" clId="{18EAF585-A5C4-4385-9043-811E775675C0}" dt="2018-07-29T17:06:51.741" v="1555" actId="26606"/>
          <ac:spMkLst>
            <pc:docMk/>
            <pc:sldMk cId="494947002" sldId="267"/>
            <ac:spMk id="42" creationId="{157D26DA-990A-4509-A7D8-19338DEC12C4}"/>
          </ac:spMkLst>
        </pc:spChg>
        <pc:spChg chg="add del">
          <ac:chgData name="백성빈 Baek Seongbin" userId="7c11fe11-8b7d-46f5-9a54-f9a6ee3160dd" providerId="ADAL" clId="{18EAF585-A5C4-4385-9043-811E775675C0}" dt="2018-07-29T17:07:15.414" v="1611" actId="26606"/>
          <ac:spMkLst>
            <pc:docMk/>
            <pc:sldMk cId="494947002" sldId="267"/>
            <ac:spMk id="46" creationId="{823AC064-BC96-4F32-8AE1-B2FD38754823}"/>
          </ac:spMkLst>
        </pc:spChg>
        <pc:spChg chg="add mod">
          <ac:chgData name="백성빈 Baek Seongbin" userId="7c11fe11-8b7d-46f5-9a54-f9a6ee3160dd" providerId="ADAL" clId="{18EAF585-A5C4-4385-9043-811E775675C0}" dt="2018-07-29T17:11:52.136" v="2026" actId="26606"/>
          <ac:spMkLst>
            <pc:docMk/>
            <pc:sldMk cId="494947002" sldId="267"/>
            <ac:spMk id="53" creationId="{C48F2286-F9C6-473F-A1C0-0042136AAE17}"/>
          </ac:spMkLst>
        </pc:spChg>
        <pc:spChg chg="add del">
          <ac:chgData name="백성빈 Baek Seongbin" userId="7c11fe11-8b7d-46f5-9a54-f9a6ee3160dd" providerId="ADAL" clId="{18EAF585-A5C4-4385-9043-811E775675C0}" dt="2018-07-29T17:11:52.136" v="2026" actId="26606"/>
          <ac:spMkLst>
            <pc:docMk/>
            <pc:sldMk cId="494947002" sldId="267"/>
            <ac:spMk id="56" creationId="{61445B8C-D724-4F73-AB77-3CCE4E822C9D}"/>
          </ac:spMkLst>
        </pc:spChg>
        <pc:spChg chg="add">
          <ac:chgData name="백성빈 Baek Seongbin" userId="7c11fe11-8b7d-46f5-9a54-f9a6ee3160dd" providerId="ADAL" clId="{18EAF585-A5C4-4385-9043-811E775675C0}" dt="2018-07-29T17:11:52.136" v="2026" actId="26606"/>
          <ac:spMkLst>
            <pc:docMk/>
            <pc:sldMk cId="494947002" sldId="267"/>
            <ac:spMk id="63" creationId="{E02F3C71-C981-4614-98EA-D6C494F8091E}"/>
          </ac:spMkLst>
        </pc:spChg>
        <pc:picChg chg="add del">
          <ac:chgData name="백성빈 Baek Seongbin" userId="7c11fe11-8b7d-46f5-9a54-f9a6ee3160dd" providerId="ADAL" clId="{18EAF585-A5C4-4385-9043-811E775675C0}" dt="2018-07-29T17:06:10.865" v="1535"/>
          <ac:picMkLst>
            <pc:docMk/>
            <pc:sldMk cId="494947002" sldId="267"/>
            <ac:picMk id="4" creationId="{B5267839-219F-4B44-BA7A-CAA90E86C483}"/>
          </ac:picMkLst>
        </pc:picChg>
        <pc:picChg chg="add del mod">
          <ac:chgData name="백성빈 Baek Seongbin" userId="7c11fe11-8b7d-46f5-9a54-f9a6ee3160dd" providerId="ADAL" clId="{18EAF585-A5C4-4385-9043-811E775675C0}" dt="2018-07-29T17:06:51.753" v="1556" actId="26606"/>
          <ac:picMkLst>
            <pc:docMk/>
            <pc:sldMk cId="494947002" sldId="267"/>
            <ac:picMk id="6" creationId="{F88A7C04-A710-41EB-AE33-089F6AEF0333}"/>
          </ac:picMkLst>
        </pc:picChg>
        <pc:picChg chg="add del">
          <ac:chgData name="백성빈 Baek Seongbin" userId="7c11fe11-8b7d-46f5-9a54-f9a6ee3160dd" providerId="ADAL" clId="{18EAF585-A5C4-4385-9043-811E775675C0}" dt="2018-07-29T17:06:19.012" v="1540"/>
          <ac:picMkLst>
            <pc:docMk/>
            <pc:sldMk cId="494947002" sldId="267"/>
            <ac:picMk id="7" creationId="{912791BD-7F13-44F4-A823-E184E51CE72F}"/>
          </ac:picMkLst>
        </pc:picChg>
        <pc:picChg chg="add mod">
          <ac:chgData name="백성빈 Baek Seongbin" userId="7c11fe11-8b7d-46f5-9a54-f9a6ee3160dd" providerId="ADAL" clId="{18EAF585-A5C4-4385-9043-811E775675C0}" dt="2018-07-29T17:12:02.643" v="2029" actId="14100"/>
          <ac:picMkLst>
            <pc:docMk/>
            <pc:sldMk cId="494947002" sldId="267"/>
            <ac:picMk id="9" creationId="{584906BE-B03B-4C39-B471-FCD5EC58BC5C}"/>
          </ac:picMkLst>
        </pc:picChg>
        <pc:picChg chg="add del">
          <ac:chgData name="백성빈 Baek Seongbin" userId="7c11fe11-8b7d-46f5-9a54-f9a6ee3160dd" providerId="ADAL" clId="{18EAF585-A5C4-4385-9043-811E775675C0}" dt="2018-07-29T17:06:43.138" v="1547" actId="26606"/>
          <ac:picMkLst>
            <pc:docMk/>
            <pc:sldMk cId="494947002" sldId="267"/>
            <ac:picMk id="12" creationId="{F88A7C04-A710-41EB-AE33-089F6AEF0333}"/>
          </ac:picMkLst>
        </pc:picChg>
        <pc:picChg chg="add del">
          <ac:chgData name="백성빈 Baek Seongbin" userId="7c11fe11-8b7d-46f5-9a54-f9a6ee3160dd" providerId="ADAL" clId="{18EAF585-A5C4-4385-9043-811E775675C0}" dt="2018-07-29T17:06:45.910" v="1549" actId="26606"/>
          <ac:picMkLst>
            <pc:docMk/>
            <pc:sldMk cId="494947002" sldId="267"/>
            <ac:picMk id="30" creationId="{F88A7C04-A710-41EB-AE33-089F6AEF0333}"/>
          </ac:picMkLst>
        </pc:picChg>
        <pc:picChg chg="add del">
          <ac:chgData name="백성빈 Baek Seongbin" userId="7c11fe11-8b7d-46f5-9a54-f9a6ee3160dd" providerId="ADAL" clId="{18EAF585-A5C4-4385-9043-811E775675C0}" dt="2018-07-29T17:06:47.239" v="1551" actId="26606"/>
          <ac:picMkLst>
            <pc:docMk/>
            <pc:sldMk cId="494947002" sldId="267"/>
            <ac:picMk id="32" creationId="{F88A7C04-A710-41EB-AE33-089F6AEF0333}"/>
          </ac:picMkLst>
        </pc:picChg>
        <pc:picChg chg="add del">
          <ac:chgData name="백성빈 Baek Seongbin" userId="7c11fe11-8b7d-46f5-9a54-f9a6ee3160dd" providerId="ADAL" clId="{18EAF585-A5C4-4385-9043-811E775675C0}" dt="2018-07-29T17:06:48.937" v="1553" actId="26606"/>
          <ac:picMkLst>
            <pc:docMk/>
            <pc:sldMk cId="494947002" sldId="267"/>
            <ac:picMk id="39" creationId="{F88A7C04-A710-41EB-AE33-089F6AEF0333}"/>
          </ac:picMkLst>
        </pc:picChg>
        <pc:picChg chg="add del">
          <ac:chgData name="백성빈 Baek Seongbin" userId="7c11fe11-8b7d-46f5-9a54-f9a6ee3160dd" providerId="ADAL" clId="{18EAF585-A5C4-4385-9043-811E775675C0}" dt="2018-07-29T17:06:51.741" v="1555" actId="26606"/>
          <ac:picMkLst>
            <pc:docMk/>
            <pc:sldMk cId="494947002" sldId="267"/>
            <ac:picMk id="43" creationId="{F88A7C04-A710-41EB-AE33-089F6AEF0333}"/>
          </ac:picMkLst>
        </pc:picChg>
        <pc:picChg chg="add del">
          <ac:chgData name="백성빈 Baek Seongbin" userId="7c11fe11-8b7d-46f5-9a54-f9a6ee3160dd" providerId="ADAL" clId="{18EAF585-A5C4-4385-9043-811E775675C0}" dt="2018-07-29T17:07:15.414" v="1611" actId="26606"/>
          <ac:picMkLst>
            <pc:docMk/>
            <pc:sldMk cId="494947002" sldId="267"/>
            <ac:picMk id="47" creationId="{F88A7C04-A710-41EB-AE33-089F6AEF0333}"/>
          </ac:picMkLst>
        </pc:picChg>
        <pc:picChg chg="add mod modCrop">
          <ac:chgData name="백성빈 Baek Seongbin" userId="7c11fe11-8b7d-46f5-9a54-f9a6ee3160dd" providerId="ADAL" clId="{18EAF585-A5C4-4385-9043-811E775675C0}" dt="2018-07-29T17:12:24.013" v="2041" actId="14100"/>
          <ac:picMkLst>
            <pc:docMk/>
            <pc:sldMk cId="494947002" sldId="267"/>
            <ac:picMk id="51" creationId="{F88A7C04-A710-41EB-AE33-089F6AEF0333}"/>
          </ac:picMkLst>
        </pc:picChg>
        <pc:cxnChg chg="add del">
          <ac:chgData name="백성빈 Baek Seongbin" userId="7c11fe11-8b7d-46f5-9a54-f9a6ee3160dd" providerId="ADAL" clId="{18EAF585-A5C4-4385-9043-811E775675C0}" dt="2018-07-29T17:06:43.138" v="1547" actId="26606"/>
          <ac:cxnSpMkLst>
            <pc:docMk/>
            <pc:sldMk cId="494947002" sldId="267"/>
            <ac:cxnSpMk id="17" creationId="{B2D13A27-BA7B-4AC1-BAF1-72B1496204F1}"/>
          </ac:cxnSpMkLst>
        </pc:cxnChg>
        <pc:cxnChg chg="add del">
          <ac:chgData name="백성빈 Baek Seongbin" userId="7c11fe11-8b7d-46f5-9a54-f9a6ee3160dd" providerId="ADAL" clId="{18EAF585-A5C4-4385-9043-811E775675C0}" dt="2018-07-29T17:06:45.910" v="1549" actId="26606"/>
          <ac:cxnSpMkLst>
            <pc:docMk/>
            <pc:sldMk cId="494947002" sldId="267"/>
            <ac:cxnSpMk id="18" creationId="{7E7C77BC-7138-40B1-A15B-20F57A494629}"/>
          </ac:cxnSpMkLst>
        </pc:cxnChg>
        <pc:cxnChg chg="add del">
          <ac:chgData name="백성빈 Baek Seongbin" userId="7c11fe11-8b7d-46f5-9a54-f9a6ee3160dd" providerId="ADAL" clId="{18EAF585-A5C4-4385-9043-811E775675C0}" dt="2018-07-29T17:06:45.910" v="1549" actId="26606"/>
          <ac:cxnSpMkLst>
            <pc:docMk/>
            <pc:sldMk cId="494947002" sldId="267"/>
            <ac:cxnSpMk id="29" creationId="{DB146403-F3D6-484B-B2ED-97F9565D0370}"/>
          </ac:cxnSpMkLst>
        </pc:cxnChg>
        <pc:cxnChg chg="add del">
          <ac:chgData name="백성빈 Baek Seongbin" userId="7c11fe11-8b7d-46f5-9a54-f9a6ee3160dd" providerId="ADAL" clId="{18EAF585-A5C4-4385-9043-811E775675C0}" dt="2018-07-29T17:06:48.937" v="1553" actId="26606"/>
          <ac:cxnSpMkLst>
            <pc:docMk/>
            <pc:sldMk cId="494947002" sldId="267"/>
            <ac:cxnSpMk id="38" creationId="{99905336-A7CD-4C75-9E77-C704674F4047}"/>
          </ac:cxnSpMkLst>
        </pc:cxnChg>
        <pc:cxnChg chg="add del">
          <ac:chgData name="백성빈 Baek Seongbin" userId="7c11fe11-8b7d-46f5-9a54-f9a6ee3160dd" providerId="ADAL" clId="{18EAF585-A5C4-4385-9043-811E775675C0}" dt="2018-07-29T17:07:15.414" v="1611" actId="26606"/>
          <ac:cxnSpMkLst>
            <pc:docMk/>
            <pc:sldMk cId="494947002" sldId="267"/>
            <ac:cxnSpMk id="45" creationId="{DB146403-F3D6-484B-B2ED-97F9565D0370}"/>
          </ac:cxnSpMkLst>
        </pc:cxnChg>
        <pc:cxnChg chg="add del">
          <ac:chgData name="백성빈 Baek Seongbin" userId="7c11fe11-8b7d-46f5-9a54-f9a6ee3160dd" providerId="ADAL" clId="{18EAF585-A5C4-4385-9043-811E775675C0}" dt="2018-07-29T17:07:15.414" v="1611" actId="26606"/>
          <ac:cxnSpMkLst>
            <pc:docMk/>
            <pc:sldMk cId="494947002" sldId="267"/>
            <ac:cxnSpMk id="48" creationId="{7E7C77BC-7138-40B1-A15B-20F57A494629}"/>
          </ac:cxnSpMkLst>
        </pc:cxnChg>
        <pc:cxnChg chg="add del">
          <ac:chgData name="백성빈 Baek Seongbin" userId="7c11fe11-8b7d-46f5-9a54-f9a6ee3160dd" providerId="ADAL" clId="{18EAF585-A5C4-4385-9043-811E775675C0}" dt="2018-07-29T17:11:52.136" v="2026" actId="26606"/>
          <ac:cxnSpMkLst>
            <pc:docMk/>
            <pc:sldMk cId="494947002" sldId="267"/>
            <ac:cxnSpMk id="58" creationId="{99905336-A7CD-4C75-9E77-C704674F4047}"/>
          </ac:cxnSpMkLst>
        </pc:cxnChg>
      </pc:sldChg>
      <pc:sldChg chg="del">
        <pc:chgData name="백성빈 Baek Seongbin" userId="7c11fe11-8b7d-46f5-9a54-f9a6ee3160dd" providerId="ADAL" clId="{18EAF585-A5C4-4385-9043-811E775675C0}" dt="2018-07-29T15:56:33.348" v="21" actId="2696"/>
        <pc:sldMkLst>
          <pc:docMk/>
          <pc:sldMk cId="665547533" sldId="267"/>
        </pc:sldMkLst>
      </pc:sldChg>
      <pc:sldChg chg="del">
        <pc:chgData name="백성빈 Baek Seongbin" userId="7c11fe11-8b7d-46f5-9a54-f9a6ee3160dd" providerId="ADAL" clId="{18EAF585-A5C4-4385-9043-811E775675C0}" dt="2018-07-29T15:56:33.357" v="22" actId="2696"/>
        <pc:sldMkLst>
          <pc:docMk/>
          <pc:sldMk cId="3351551627" sldId="268"/>
        </pc:sldMkLst>
      </pc:sldChg>
      <pc:sldChg chg="addSp delSp modSp add">
        <pc:chgData name="백성빈 Baek Seongbin" userId="7c11fe11-8b7d-46f5-9a54-f9a6ee3160dd" providerId="ADAL" clId="{18EAF585-A5C4-4385-9043-811E775675C0}" dt="2018-07-29T17:14:01.074" v="2081"/>
        <pc:sldMkLst>
          <pc:docMk/>
          <pc:sldMk cId="4200257478" sldId="268"/>
        </pc:sldMkLst>
        <pc:spChg chg="mod">
          <ac:chgData name="백성빈 Baek Seongbin" userId="7c11fe11-8b7d-46f5-9a54-f9a6ee3160dd" providerId="ADAL" clId="{18EAF585-A5C4-4385-9043-811E775675C0}" dt="2018-07-29T17:14:00.051" v="2080" actId="20577"/>
          <ac:spMkLst>
            <pc:docMk/>
            <pc:sldMk cId="4200257478" sldId="268"/>
            <ac:spMk id="2" creationId="{A0BA84EC-E87A-4293-85D0-EE2BC83F5D4D}"/>
          </ac:spMkLst>
        </pc:spChg>
        <pc:spChg chg="del">
          <ac:chgData name="백성빈 Baek Seongbin" userId="7c11fe11-8b7d-46f5-9a54-f9a6ee3160dd" providerId="ADAL" clId="{18EAF585-A5C4-4385-9043-811E775675C0}" dt="2018-07-29T17:14:01.074" v="2081"/>
          <ac:spMkLst>
            <pc:docMk/>
            <pc:sldMk cId="4200257478" sldId="268"/>
            <ac:spMk id="3" creationId="{BD904E06-AE32-436E-AEDC-87727EF2EA5F}"/>
          </ac:spMkLst>
        </pc:spChg>
        <pc:picChg chg="add mod">
          <ac:chgData name="백성빈 Baek Seongbin" userId="7c11fe11-8b7d-46f5-9a54-f9a6ee3160dd" providerId="ADAL" clId="{18EAF585-A5C4-4385-9043-811E775675C0}" dt="2018-07-29T17:14:01.074" v="2081"/>
          <ac:picMkLst>
            <pc:docMk/>
            <pc:sldMk cId="4200257478" sldId="268"/>
            <ac:picMk id="4" creationId="{AE0AC058-D221-41F0-B9B7-77CEE147BA03}"/>
          </ac:picMkLst>
        </pc:picChg>
      </pc:sldChg>
      <pc:sldChg chg="del">
        <pc:chgData name="백성빈 Baek Seongbin" userId="7c11fe11-8b7d-46f5-9a54-f9a6ee3160dd" providerId="ADAL" clId="{18EAF585-A5C4-4385-9043-811E775675C0}" dt="2018-07-29T15:56:33.371" v="23" actId="2696"/>
        <pc:sldMkLst>
          <pc:docMk/>
          <pc:sldMk cId="1042045696" sldId="269"/>
        </pc:sldMkLst>
      </pc:sldChg>
      <pc:sldChg chg="addSp modSp add mod setBg setClrOvrMap">
        <pc:chgData name="백성빈 Baek Seongbin" userId="7c11fe11-8b7d-46f5-9a54-f9a6ee3160dd" providerId="ADAL" clId="{18EAF585-A5C4-4385-9043-811E775675C0}" dt="2018-07-30T01:46:19.554" v="4548" actId="313"/>
        <pc:sldMkLst>
          <pc:docMk/>
          <pc:sldMk cId="3227304135" sldId="269"/>
        </pc:sldMkLst>
        <pc:spChg chg="mod ord">
          <ac:chgData name="백성빈 Baek Seongbin" userId="7c11fe11-8b7d-46f5-9a54-f9a6ee3160dd" providerId="ADAL" clId="{18EAF585-A5C4-4385-9043-811E775675C0}" dt="2018-07-29T17:15:35.133" v="2431" actId="26606"/>
          <ac:spMkLst>
            <pc:docMk/>
            <pc:sldMk cId="3227304135" sldId="269"/>
            <ac:spMk id="2" creationId="{2C1B36CE-7C92-4B6E-A56A-900721978958}"/>
          </ac:spMkLst>
        </pc:spChg>
        <pc:spChg chg="mod">
          <ac:chgData name="백성빈 Baek Seongbin" userId="7c11fe11-8b7d-46f5-9a54-f9a6ee3160dd" providerId="ADAL" clId="{18EAF585-A5C4-4385-9043-811E775675C0}" dt="2018-07-30T01:46:19.554" v="4548" actId="313"/>
          <ac:spMkLst>
            <pc:docMk/>
            <pc:sldMk cId="3227304135" sldId="269"/>
            <ac:spMk id="3" creationId="{DD11EAE5-0BE4-4EBD-87C3-1265E021CEB1}"/>
          </ac:spMkLst>
        </pc:spChg>
        <pc:spChg chg="add">
          <ac:chgData name="백성빈 Baek Seongbin" userId="7c11fe11-8b7d-46f5-9a54-f9a6ee3160dd" providerId="ADAL" clId="{18EAF585-A5C4-4385-9043-811E775675C0}" dt="2018-07-29T17:15:35.133" v="2431" actId="26606"/>
          <ac:spMkLst>
            <pc:docMk/>
            <pc:sldMk cId="3227304135" sldId="269"/>
            <ac:spMk id="13" creationId="{053FB2EE-284F-4C87-AB3D-BBF87A9FAB97}"/>
          </ac:spMkLst>
        </pc:spChg>
        <pc:grpChg chg="add">
          <ac:chgData name="백성빈 Baek Seongbin" userId="7c11fe11-8b7d-46f5-9a54-f9a6ee3160dd" providerId="ADAL" clId="{18EAF585-A5C4-4385-9043-811E775675C0}" dt="2018-07-29T17:15:35.133" v="2431" actId="26606"/>
          <ac:grpSpMkLst>
            <pc:docMk/>
            <pc:sldMk cId="3227304135" sldId="269"/>
            <ac:grpSpMk id="8" creationId="{D2C4BFA1-2075-4901-9E24-E41D1FDD51FD}"/>
          </ac:grpSpMkLst>
        </pc:grpChg>
      </pc:sldChg>
      <pc:sldChg chg="addSp delSp modSp add">
        <pc:chgData name="백성빈 Baek Seongbin" userId="7c11fe11-8b7d-46f5-9a54-f9a6ee3160dd" providerId="ADAL" clId="{18EAF585-A5C4-4385-9043-811E775675C0}" dt="2018-07-30T01:47:07.331" v="4556" actId="14100"/>
        <pc:sldMkLst>
          <pc:docMk/>
          <pc:sldMk cId="493011475" sldId="270"/>
        </pc:sldMkLst>
        <pc:spChg chg="mod">
          <ac:chgData name="백성빈 Baek Seongbin" userId="7c11fe11-8b7d-46f5-9a54-f9a6ee3160dd" providerId="ADAL" clId="{18EAF585-A5C4-4385-9043-811E775675C0}" dt="2018-07-29T17:17:21.202" v="2647"/>
          <ac:spMkLst>
            <pc:docMk/>
            <pc:sldMk cId="493011475" sldId="270"/>
            <ac:spMk id="2" creationId="{F4334134-801F-4BC2-984E-AF287E8693C5}"/>
          </ac:spMkLst>
        </pc:spChg>
        <pc:spChg chg="del">
          <ac:chgData name="백성빈 Baek Seongbin" userId="7c11fe11-8b7d-46f5-9a54-f9a6ee3160dd" providerId="ADAL" clId="{18EAF585-A5C4-4385-9043-811E775675C0}" dt="2018-07-29T17:17:44.920" v="2648"/>
          <ac:spMkLst>
            <pc:docMk/>
            <pc:sldMk cId="493011475" sldId="270"/>
            <ac:spMk id="3" creationId="{3B3166D9-A2FE-4626-B30D-77F64D973BE6}"/>
          </ac:spMkLst>
        </pc:spChg>
        <pc:spChg chg="add mod">
          <ac:chgData name="백성빈 Baek Seongbin" userId="7c11fe11-8b7d-46f5-9a54-f9a6ee3160dd" providerId="ADAL" clId="{18EAF585-A5C4-4385-9043-811E775675C0}" dt="2018-07-30T01:43:36.502" v="4450" actId="14100"/>
          <ac:spMkLst>
            <pc:docMk/>
            <pc:sldMk cId="493011475" sldId="270"/>
            <ac:spMk id="3" creationId="{263E7DA1-6F33-4A0B-9999-31E5B05BB3B2}"/>
          </ac:spMkLst>
        </pc:spChg>
        <pc:spChg chg="add mod">
          <ac:chgData name="백성빈 Baek Seongbin" userId="7c11fe11-8b7d-46f5-9a54-f9a6ee3160dd" providerId="ADAL" clId="{18EAF585-A5C4-4385-9043-811E775675C0}" dt="2018-07-30T01:42:51.448" v="4439" actId="113"/>
          <ac:spMkLst>
            <pc:docMk/>
            <pc:sldMk cId="493011475" sldId="270"/>
            <ac:spMk id="7" creationId="{AF2BF95E-A5DF-4802-9D64-821AB62DBB9A}"/>
          </ac:spMkLst>
        </pc:spChg>
        <pc:spChg chg="add mod">
          <ac:chgData name="백성빈 Baek Seongbin" userId="7c11fe11-8b7d-46f5-9a54-f9a6ee3160dd" providerId="ADAL" clId="{18EAF585-A5C4-4385-9043-811E775675C0}" dt="2018-07-30T01:43:59.855" v="4459" actId="1076"/>
          <ac:spMkLst>
            <pc:docMk/>
            <pc:sldMk cId="493011475" sldId="270"/>
            <ac:spMk id="8" creationId="{B5998E17-A810-48D9-AFC7-5209A6C4A38E}"/>
          </ac:spMkLst>
        </pc:spChg>
        <pc:spChg chg="add mod">
          <ac:chgData name="백성빈 Baek Seongbin" userId="7c11fe11-8b7d-46f5-9a54-f9a6ee3160dd" providerId="ADAL" clId="{18EAF585-A5C4-4385-9043-811E775675C0}" dt="2018-07-30T01:46:54.208" v="4551" actId="207"/>
          <ac:spMkLst>
            <pc:docMk/>
            <pc:sldMk cId="493011475" sldId="270"/>
            <ac:spMk id="9" creationId="{BF1613AB-1A45-436B-8D23-A32AA0E38103}"/>
          </ac:spMkLst>
        </pc:spChg>
        <pc:spChg chg="add mod">
          <ac:chgData name="백성빈 Baek Seongbin" userId="7c11fe11-8b7d-46f5-9a54-f9a6ee3160dd" providerId="ADAL" clId="{18EAF585-A5C4-4385-9043-811E775675C0}" dt="2018-07-30T01:47:07.331" v="4556" actId="14100"/>
          <ac:spMkLst>
            <pc:docMk/>
            <pc:sldMk cId="493011475" sldId="270"/>
            <ac:spMk id="10" creationId="{B8E1D98B-0DB5-412C-9140-3E37F4C9BB4A}"/>
          </ac:spMkLst>
        </pc:spChg>
        <pc:picChg chg="add mod">
          <ac:chgData name="백성빈 Baek Seongbin" userId="7c11fe11-8b7d-46f5-9a54-f9a6ee3160dd" providerId="ADAL" clId="{18EAF585-A5C4-4385-9043-811E775675C0}" dt="2018-07-30T01:43:25.051" v="4444" actId="1076"/>
          <ac:picMkLst>
            <pc:docMk/>
            <pc:sldMk cId="493011475" sldId="270"/>
            <ac:picMk id="5" creationId="{081CF692-F80C-4946-AE71-5058AF9FDBFF}"/>
          </ac:picMkLst>
        </pc:picChg>
        <pc:picChg chg="add mod modCrop">
          <ac:chgData name="백성빈 Baek Seongbin" userId="7c11fe11-8b7d-46f5-9a54-f9a6ee3160dd" providerId="ADAL" clId="{18EAF585-A5C4-4385-9043-811E775675C0}" dt="2018-07-30T01:42:30.401" v="4438" actId="1076"/>
          <ac:picMkLst>
            <pc:docMk/>
            <pc:sldMk cId="493011475" sldId="270"/>
            <ac:picMk id="6" creationId="{9057CAD5-2AB7-4A84-9F91-91174F55A98F}"/>
          </ac:picMkLst>
        </pc:picChg>
      </pc:sldChg>
      <pc:sldChg chg="del">
        <pc:chgData name="백성빈 Baek Seongbin" userId="7c11fe11-8b7d-46f5-9a54-f9a6ee3160dd" providerId="ADAL" clId="{18EAF585-A5C4-4385-9043-811E775675C0}" dt="2018-07-29T15:56:33.378" v="24" actId="2696"/>
        <pc:sldMkLst>
          <pc:docMk/>
          <pc:sldMk cId="1091028434" sldId="270"/>
        </pc:sldMkLst>
      </pc:sldChg>
      <pc:sldChg chg="modSp add ord">
        <pc:chgData name="백성빈 Baek Seongbin" userId="7c11fe11-8b7d-46f5-9a54-f9a6ee3160dd" providerId="ADAL" clId="{18EAF585-A5C4-4385-9043-811E775675C0}" dt="2018-07-30T01:50:33.960" v="5475"/>
        <pc:sldMkLst>
          <pc:docMk/>
          <pc:sldMk cId="2175393845" sldId="271"/>
        </pc:sldMkLst>
        <pc:spChg chg="mod">
          <ac:chgData name="백성빈 Baek Seongbin" userId="7c11fe11-8b7d-46f5-9a54-f9a6ee3160dd" providerId="ADAL" clId="{18EAF585-A5C4-4385-9043-811E775675C0}" dt="2018-07-30T01:47:46.201" v="4566" actId="20577"/>
          <ac:spMkLst>
            <pc:docMk/>
            <pc:sldMk cId="2175393845" sldId="271"/>
            <ac:spMk id="2" creationId="{A776D269-63E0-4FC8-A3B4-88D991D7F3C3}"/>
          </ac:spMkLst>
        </pc:spChg>
        <pc:spChg chg="mod">
          <ac:chgData name="백성빈 Baek Seongbin" userId="7c11fe11-8b7d-46f5-9a54-f9a6ee3160dd" providerId="ADAL" clId="{18EAF585-A5C4-4385-9043-811E775675C0}" dt="2018-07-30T01:50:31.034" v="5474" actId="20577"/>
          <ac:spMkLst>
            <pc:docMk/>
            <pc:sldMk cId="2175393845" sldId="271"/>
            <ac:spMk id="3" creationId="{77905E0C-3827-454D-8995-C48C6CFC39DF}"/>
          </ac:spMkLst>
        </pc:spChg>
      </pc:sldChg>
      <pc:sldChg chg="addSp delSp modSp add mod setBg setClrOvrMap">
        <pc:chgData name="백성빈 Baek Seongbin" userId="7c11fe11-8b7d-46f5-9a54-f9a6ee3160dd" providerId="ADAL" clId="{18EAF585-A5C4-4385-9043-811E775675C0}" dt="2018-07-30T01:58:34.811" v="6072" actId="20577"/>
        <pc:sldMkLst>
          <pc:docMk/>
          <pc:sldMk cId="2076699102" sldId="272"/>
        </pc:sldMkLst>
        <pc:spChg chg="mod ord">
          <ac:chgData name="백성빈 Baek Seongbin" userId="7c11fe11-8b7d-46f5-9a54-f9a6ee3160dd" providerId="ADAL" clId="{18EAF585-A5C4-4385-9043-811E775675C0}" dt="2018-07-30T01:58:34.811" v="6072" actId="20577"/>
          <ac:spMkLst>
            <pc:docMk/>
            <pc:sldMk cId="2076699102" sldId="272"/>
            <ac:spMk id="2" creationId="{86EE4971-367A-461D-BA97-CCB0D3644448}"/>
          </ac:spMkLst>
        </pc:spChg>
        <pc:spChg chg="mod ord">
          <ac:chgData name="백성빈 Baek Seongbin" userId="7c11fe11-8b7d-46f5-9a54-f9a6ee3160dd" providerId="ADAL" clId="{18EAF585-A5C4-4385-9043-811E775675C0}" dt="2018-07-30T01:55:29.305" v="6052" actId="20577"/>
          <ac:spMkLst>
            <pc:docMk/>
            <pc:sldMk cId="2076699102" sldId="272"/>
            <ac:spMk id="3" creationId="{C6DF447E-973B-4168-A082-71B566D5FC83}"/>
          </ac:spMkLst>
        </pc:spChg>
        <pc:spChg chg="add">
          <ac:chgData name="백성빈 Baek Seongbin" userId="7c11fe11-8b7d-46f5-9a54-f9a6ee3160dd" providerId="ADAL" clId="{18EAF585-A5C4-4385-9043-811E775675C0}" dt="2018-07-30T01:54:59.884" v="5791" actId="26606"/>
          <ac:spMkLst>
            <pc:docMk/>
            <pc:sldMk cId="2076699102" sldId="272"/>
            <ac:spMk id="12" creationId="{98BA90CC-0056-473E-80AE-8CB0EE6ACCBB}"/>
          </ac:spMkLst>
        </pc:spChg>
        <pc:picChg chg="add del">
          <ac:chgData name="백성빈 Baek Seongbin" userId="7c11fe11-8b7d-46f5-9a54-f9a6ee3160dd" providerId="ADAL" clId="{18EAF585-A5C4-4385-9043-811E775675C0}" dt="2018-07-30T01:53:46.926" v="5478"/>
          <ac:picMkLst>
            <pc:docMk/>
            <pc:sldMk cId="2076699102" sldId="272"/>
            <ac:picMk id="4" creationId="{BC6117F6-0711-4791-BC99-9EA6EF589206}"/>
          </ac:picMkLst>
        </pc:picChg>
        <pc:picChg chg="add mod">
          <ac:chgData name="백성빈 Baek Seongbin" userId="7c11fe11-8b7d-46f5-9a54-f9a6ee3160dd" providerId="ADAL" clId="{18EAF585-A5C4-4385-9043-811E775675C0}" dt="2018-07-30T01:54:59.884" v="5791" actId="26606"/>
          <ac:picMkLst>
            <pc:docMk/>
            <pc:sldMk cId="2076699102" sldId="272"/>
            <ac:picMk id="5" creationId="{AE0B3586-DEEC-4517-A950-93C16BAEBD71}"/>
          </ac:picMkLst>
        </pc:picChg>
        <pc:picChg chg="add mod">
          <ac:chgData name="백성빈 Baek Seongbin" userId="7c11fe11-8b7d-46f5-9a54-f9a6ee3160dd" providerId="ADAL" clId="{18EAF585-A5C4-4385-9043-811E775675C0}" dt="2018-07-30T01:54:59.884" v="5791" actId="26606"/>
          <ac:picMkLst>
            <pc:docMk/>
            <pc:sldMk cId="2076699102" sldId="272"/>
            <ac:picMk id="6" creationId="{C25A96DE-FE21-45D6-BB95-0D0B1B5A2977}"/>
          </ac:picMkLst>
        </pc:picChg>
        <pc:picChg chg="add mod">
          <ac:chgData name="백성빈 Baek Seongbin" userId="7c11fe11-8b7d-46f5-9a54-f9a6ee3160dd" providerId="ADAL" clId="{18EAF585-A5C4-4385-9043-811E775675C0}" dt="2018-07-30T01:54:59.884" v="5791" actId="26606"/>
          <ac:picMkLst>
            <pc:docMk/>
            <pc:sldMk cId="2076699102" sldId="272"/>
            <ac:picMk id="7" creationId="{E103F33B-C97B-4811-8E7A-8B0FA9CD7CFF}"/>
          </ac:picMkLst>
        </pc:picChg>
      </pc:sldChg>
      <pc:sldChg chg="addSp delSp modSp add mod setBg setClrOvrMap">
        <pc:chgData name="백성빈 Baek Seongbin" userId="7c11fe11-8b7d-46f5-9a54-f9a6ee3160dd" providerId="ADAL" clId="{18EAF585-A5C4-4385-9043-811E775675C0}" dt="2018-07-30T02:08:21.435" v="6477" actId="166"/>
        <pc:sldMkLst>
          <pc:docMk/>
          <pc:sldMk cId="1087002072" sldId="273"/>
        </pc:sldMkLst>
        <pc:spChg chg="mod ord">
          <ac:chgData name="백성빈 Baek Seongbin" userId="7c11fe11-8b7d-46f5-9a54-f9a6ee3160dd" providerId="ADAL" clId="{18EAF585-A5C4-4385-9043-811E775675C0}" dt="2018-07-30T02:07:25.791" v="6462" actId="26606"/>
          <ac:spMkLst>
            <pc:docMk/>
            <pc:sldMk cId="1087002072" sldId="273"/>
            <ac:spMk id="2" creationId="{B60482E2-DF3B-48DC-BBB8-A8A7E2916BCF}"/>
          </ac:spMkLst>
        </pc:spChg>
        <pc:spChg chg="add del">
          <ac:chgData name="백성빈 Baek Seongbin" userId="7c11fe11-8b7d-46f5-9a54-f9a6ee3160dd" providerId="ADAL" clId="{18EAF585-A5C4-4385-9043-811E775675C0}" dt="2018-07-30T02:04:23.857" v="6449"/>
          <ac:spMkLst>
            <pc:docMk/>
            <pc:sldMk cId="1087002072" sldId="273"/>
            <ac:spMk id="3" creationId="{96B76EA4-D3E2-4170-AD1F-54853E08DB22}"/>
          </ac:spMkLst>
        </pc:spChg>
        <pc:spChg chg="add del">
          <ac:chgData name="백성빈 Baek Seongbin" userId="7c11fe11-8b7d-46f5-9a54-f9a6ee3160dd" providerId="ADAL" clId="{18EAF585-A5C4-4385-9043-811E775675C0}" dt="2018-07-30T02:04:21.404" v="6444" actId="26606"/>
          <ac:spMkLst>
            <pc:docMk/>
            <pc:sldMk cId="1087002072" sldId="273"/>
            <ac:spMk id="9" creationId="{823AC064-BC96-4F32-8AE1-B2FD38754823}"/>
          </ac:spMkLst>
        </pc:spChg>
        <pc:spChg chg="add del">
          <ac:chgData name="백성빈 Baek Seongbin" userId="7c11fe11-8b7d-46f5-9a54-f9a6ee3160dd" providerId="ADAL" clId="{18EAF585-A5C4-4385-9043-811E775675C0}" dt="2018-07-30T02:07:16.615" v="6457" actId="26606"/>
          <ac:spMkLst>
            <pc:docMk/>
            <pc:sldMk cId="1087002072" sldId="273"/>
            <ac:spMk id="10" creationId="{7EB6695E-BED5-4DA3-8C9B-AD301AEF4776}"/>
          </ac:spMkLst>
        </pc:spChg>
        <pc:spChg chg="add del">
          <ac:chgData name="백성빈 Baek Seongbin" userId="7c11fe11-8b7d-46f5-9a54-f9a6ee3160dd" providerId="ADAL" clId="{18EAF585-A5C4-4385-9043-811E775675C0}" dt="2018-07-30T02:07:16.615" v="6457" actId="26606"/>
          <ac:spMkLst>
            <pc:docMk/>
            <pc:sldMk cId="1087002072" sldId="273"/>
            <ac:spMk id="12" creationId="{54860243-E8DB-47D4-A7E5-60E9DA5E3CFE}"/>
          </ac:spMkLst>
        </pc:spChg>
        <pc:spChg chg="add del">
          <ac:chgData name="백성빈 Baek Seongbin" userId="7c11fe11-8b7d-46f5-9a54-f9a6ee3160dd" providerId="ADAL" clId="{18EAF585-A5C4-4385-9043-811E775675C0}" dt="2018-07-30T02:04:22.372" v="6446" actId="26606"/>
          <ac:spMkLst>
            <pc:docMk/>
            <pc:sldMk cId="1087002072" sldId="273"/>
            <ac:spMk id="13" creationId="{6753252F-4873-4F63-801D-CC719279A7D5}"/>
          </ac:spMkLst>
        </pc:spChg>
        <pc:spChg chg="add del">
          <ac:chgData name="백성빈 Baek Seongbin" userId="7c11fe11-8b7d-46f5-9a54-f9a6ee3160dd" providerId="ADAL" clId="{18EAF585-A5C4-4385-9043-811E775675C0}" dt="2018-07-30T02:04:22.372" v="6446" actId="26606"/>
          <ac:spMkLst>
            <pc:docMk/>
            <pc:sldMk cId="1087002072" sldId="273"/>
            <ac:spMk id="14" creationId="{047C8CCB-F95D-4249-92DD-651249D3535A}"/>
          </ac:spMkLst>
        </pc:spChg>
        <pc:spChg chg="add del">
          <ac:chgData name="백성빈 Baek Seongbin" userId="7c11fe11-8b7d-46f5-9a54-f9a6ee3160dd" providerId="ADAL" clId="{18EAF585-A5C4-4385-9043-811E775675C0}" dt="2018-07-30T02:07:21.513" v="6459" actId="26606"/>
          <ac:spMkLst>
            <pc:docMk/>
            <pc:sldMk cId="1087002072" sldId="273"/>
            <ac:spMk id="15" creationId="{89AC137A-F7D0-43CC-A46F-113F475E4806}"/>
          </ac:spMkLst>
        </pc:spChg>
        <pc:spChg chg="add del">
          <ac:chgData name="백성빈 Baek Seongbin" userId="7c11fe11-8b7d-46f5-9a54-f9a6ee3160dd" providerId="ADAL" clId="{18EAF585-A5C4-4385-9043-811E775675C0}" dt="2018-07-30T02:07:21.513" v="6459" actId="26606"/>
          <ac:spMkLst>
            <pc:docMk/>
            <pc:sldMk cId="1087002072" sldId="273"/>
            <ac:spMk id="16" creationId="{F5949B70-0E59-4392-B2C8-B0222615FF40}"/>
          </ac:spMkLst>
        </pc:spChg>
        <pc:spChg chg="add del">
          <ac:chgData name="백성빈 Baek Seongbin" userId="7c11fe11-8b7d-46f5-9a54-f9a6ee3160dd" providerId="ADAL" clId="{18EAF585-A5C4-4385-9043-811E775675C0}" dt="2018-07-30T02:07:25.756" v="6461" actId="26606"/>
          <ac:spMkLst>
            <pc:docMk/>
            <pc:sldMk cId="1087002072" sldId="273"/>
            <ac:spMk id="19" creationId="{EB181E26-89C4-4A14-92DE-0F4C4B0E9484}"/>
          </ac:spMkLst>
        </pc:spChg>
        <pc:spChg chg="add del">
          <ac:chgData name="백성빈 Baek Seongbin" userId="7c11fe11-8b7d-46f5-9a54-f9a6ee3160dd" providerId="ADAL" clId="{18EAF585-A5C4-4385-9043-811E775675C0}" dt="2018-07-30T02:07:25.756" v="6461" actId="26606"/>
          <ac:spMkLst>
            <pc:docMk/>
            <pc:sldMk cId="1087002072" sldId="273"/>
            <ac:spMk id="21" creationId="{13958066-7CBD-4B89-8F46-614C4F28BCF9}"/>
          </ac:spMkLst>
        </pc:spChg>
        <pc:spChg chg="add del">
          <ac:chgData name="백성빈 Baek Seongbin" userId="7c11fe11-8b7d-46f5-9a54-f9a6ee3160dd" providerId="ADAL" clId="{18EAF585-A5C4-4385-9043-811E775675C0}" dt="2018-07-30T02:07:25.756" v="6461" actId="26606"/>
          <ac:spMkLst>
            <pc:docMk/>
            <pc:sldMk cId="1087002072" sldId="273"/>
            <ac:spMk id="22" creationId="{992E7225-ED72-4CCC-868B-3EAB5EB30F75}"/>
          </ac:spMkLst>
        </pc:spChg>
        <pc:spChg chg="add del">
          <ac:chgData name="백성빈 Baek Seongbin" userId="7c11fe11-8b7d-46f5-9a54-f9a6ee3160dd" providerId="ADAL" clId="{18EAF585-A5C4-4385-9043-811E775675C0}" dt="2018-07-30T02:08:01.182" v="6469" actId="26606"/>
          <ac:spMkLst>
            <pc:docMk/>
            <pc:sldMk cId="1087002072" sldId="273"/>
            <ac:spMk id="24" creationId="{72257994-BD97-4691-8B89-198A6D2BABDC}"/>
          </ac:spMkLst>
        </pc:spChg>
        <pc:spChg chg="add">
          <ac:chgData name="백성빈 Baek Seongbin" userId="7c11fe11-8b7d-46f5-9a54-f9a6ee3160dd" providerId="ADAL" clId="{18EAF585-A5C4-4385-9043-811E775675C0}" dt="2018-07-30T02:08:01.182" v="6469" actId="26606"/>
          <ac:spMkLst>
            <pc:docMk/>
            <pc:sldMk cId="1087002072" sldId="273"/>
            <ac:spMk id="30" creationId="{72257994-BD97-4691-8B89-198A6D2BABDC}"/>
          </ac:spMkLst>
        </pc:spChg>
        <pc:picChg chg="add del mod">
          <ac:chgData name="백성빈 Baek Seongbin" userId="7c11fe11-8b7d-46f5-9a54-f9a6ee3160dd" providerId="ADAL" clId="{18EAF585-A5C4-4385-9043-811E775675C0}" dt="2018-07-30T02:04:22.657" v="6447"/>
          <ac:picMkLst>
            <pc:docMk/>
            <pc:sldMk cId="1087002072" sldId="273"/>
            <ac:picMk id="4" creationId="{B0029832-755C-41F8-88CE-3E91EAC92221}"/>
          </ac:picMkLst>
        </pc:picChg>
        <pc:picChg chg="add del mod">
          <ac:chgData name="백성빈 Baek Seongbin" userId="7c11fe11-8b7d-46f5-9a54-f9a6ee3160dd" providerId="ADAL" clId="{18EAF585-A5C4-4385-9043-811E775675C0}" dt="2018-07-30T02:07:25.791" v="6462" actId="26606"/>
          <ac:picMkLst>
            <pc:docMk/>
            <pc:sldMk cId="1087002072" sldId="273"/>
            <ac:picMk id="5" creationId="{21E2C122-7B48-4252-9071-9AF49A7DD003}"/>
          </ac:picMkLst>
        </pc:picChg>
        <pc:picChg chg="add mod ord modCrop">
          <ac:chgData name="백성빈 Baek Seongbin" userId="7c11fe11-8b7d-46f5-9a54-f9a6ee3160dd" providerId="ADAL" clId="{18EAF585-A5C4-4385-9043-811E775675C0}" dt="2018-07-30T02:08:21.435" v="6477" actId="166"/>
          <ac:picMkLst>
            <pc:docMk/>
            <pc:sldMk cId="1087002072" sldId="273"/>
            <ac:picMk id="6" creationId="{800A72E6-98E0-406D-BA48-6BD8F18DF014}"/>
          </ac:picMkLst>
        </pc:picChg>
        <pc:picChg chg="add del">
          <ac:chgData name="백성빈 Baek Seongbin" userId="7c11fe11-8b7d-46f5-9a54-f9a6ee3160dd" providerId="ADAL" clId="{18EAF585-A5C4-4385-9043-811E775675C0}" dt="2018-07-30T02:07:16.615" v="6457" actId="26606"/>
          <ac:picMkLst>
            <pc:docMk/>
            <pc:sldMk cId="1087002072" sldId="273"/>
            <ac:picMk id="8" creationId="{21E2C122-7B48-4252-9071-9AF49A7DD003}"/>
          </ac:picMkLst>
        </pc:picChg>
        <pc:picChg chg="add del">
          <ac:chgData name="백성빈 Baek Seongbin" userId="7c11fe11-8b7d-46f5-9a54-f9a6ee3160dd" providerId="ADAL" clId="{18EAF585-A5C4-4385-9043-811E775675C0}" dt="2018-07-30T02:07:21.513" v="6459" actId="26606"/>
          <ac:picMkLst>
            <pc:docMk/>
            <pc:sldMk cId="1087002072" sldId="273"/>
            <ac:picMk id="17" creationId="{21E2C122-7B48-4252-9071-9AF49A7DD003}"/>
          </ac:picMkLst>
        </pc:picChg>
        <pc:picChg chg="add del">
          <ac:chgData name="백성빈 Baek Seongbin" userId="7c11fe11-8b7d-46f5-9a54-f9a6ee3160dd" providerId="ADAL" clId="{18EAF585-A5C4-4385-9043-811E775675C0}" dt="2018-07-30T02:07:25.756" v="6461" actId="26606"/>
          <ac:picMkLst>
            <pc:docMk/>
            <pc:sldMk cId="1087002072" sldId="273"/>
            <ac:picMk id="20" creationId="{21E2C122-7B48-4252-9071-9AF49A7DD003}"/>
          </ac:picMkLst>
        </pc:picChg>
        <pc:picChg chg="add mod modCrop">
          <ac:chgData name="백성빈 Baek Seongbin" userId="7c11fe11-8b7d-46f5-9a54-f9a6ee3160dd" providerId="ADAL" clId="{18EAF585-A5C4-4385-9043-811E775675C0}" dt="2018-07-30T02:08:09.821" v="6472" actId="1076"/>
          <ac:picMkLst>
            <pc:docMk/>
            <pc:sldMk cId="1087002072" sldId="273"/>
            <ac:picMk id="25" creationId="{21E2C122-7B48-4252-9071-9AF49A7DD003}"/>
          </ac:picMkLst>
        </pc:picChg>
        <pc:cxnChg chg="add del">
          <ac:chgData name="백성빈 Baek Seongbin" userId="7c11fe11-8b7d-46f5-9a54-f9a6ee3160dd" providerId="ADAL" clId="{18EAF585-A5C4-4385-9043-811E775675C0}" dt="2018-07-30T02:04:21.404" v="6444" actId="26606"/>
          <ac:cxnSpMkLst>
            <pc:docMk/>
            <pc:sldMk cId="1087002072" sldId="273"/>
            <ac:cxnSpMk id="11" creationId="{7E7C77BC-7138-40B1-A15B-20F57A494629}"/>
          </ac:cxnSpMkLst>
        </pc:cxnChg>
      </pc:sldChg>
      <pc:sldChg chg="modSp add del">
        <pc:chgData name="백성빈 Baek Seongbin" userId="7c11fe11-8b7d-46f5-9a54-f9a6ee3160dd" providerId="ADAL" clId="{18EAF585-A5C4-4385-9043-811E775675C0}" dt="2018-07-30T02:01:28.489" v="6429" actId="2696"/>
        <pc:sldMkLst>
          <pc:docMk/>
          <pc:sldMk cId="1116213345" sldId="273"/>
        </pc:sldMkLst>
        <pc:spChg chg="mod">
          <ac:chgData name="백성빈 Baek Seongbin" userId="7c11fe11-8b7d-46f5-9a54-f9a6ee3160dd" providerId="ADAL" clId="{18EAF585-A5C4-4385-9043-811E775675C0}" dt="2018-07-30T01:59:19.397" v="6089" actId="20577"/>
          <ac:spMkLst>
            <pc:docMk/>
            <pc:sldMk cId="1116213345" sldId="273"/>
            <ac:spMk id="2" creationId="{27536669-0BFA-4DE0-A634-6C9CEC924D35}"/>
          </ac:spMkLst>
        </pc:spChg>
        <pc:spChg chg="mod">
          <ac:chgData name="백성빈 Baek Seongbin" userId="7c11fe11-8b7d-46f5-9a54-f9a6ee3160dd" providerId="ADAL" clId="{18EAF585-A5C4-4385-9043-811E775675C0}" dt="2018-07-30T02:00:52.186" v="6428" actId="20577"/>
          <ac:spMkLst>
            <pc:docMk/>
            <pc:sldMk cId="1116213345" sldId="273"/>
            <ac:spMk id="3" creationId="{83C34954-907E-4BC2-AC62-C4F7ADF74DDA}"/>
          </ac:spMkLst>
        </pc:spChg>
      </pc:sldChg>
      <pc:sldChg chg="addSp modSp add">
        <pc:chgData name="백성빈 Baek Seongbin" userId="7c11fe11-8b7d-46f5-9a54-f9a6ee3160dd" providerId="ADAL" clId="{18EAF585-A5C4-4385-9043-811E775675C0}" dt="2018-07-30T02:12:07.907" v="6649" actId="1076"/>
        <pc:sldMkLst>
          <pc:docMk/>
          <pc:sldMk cId="1002140131" sldId="274"/>
        </pc:sldMkLst>
        <pc:spChg chg="mod">
          <ac:chgData name="백성빈 Baek Seongbin" userId="7c11fe11-8b7d-46f5-9a54-f9a6ee3160dd" providerId="ADAL" clId="{18EAF585-A5C4-4385-9043-811E775675C0}" dt="2018-07-30T02:08:51.441" v="6491" actId="20577"/>
          <ac:spMkLst>
            <pc:docMk/>
            <pc:sldMk cId="1002140131" sldId="274"/>
            <ac:spMk id="2" creationId="{83D87F05-B16D-42D3-915E-14744AE7B366}"/>
          </ac:spMkLst>
        </pc:spChg>
        <pc:spChg chg="mod">
          <ac:chgData name="백성빈 Baek Seongbin" userId="7c11fe11-8b7d-46f5-9a54-f9a6ee3160dd" providerId="ADAL" clId="{18EAF585-A5C4-4385-9043-811E775675C0}" dt="2018-07-30T02:11:42.158" v="6645" actId="20577"/>
          <ac:spMkLst>
            <pc:docMk/>
            <pc:sldMk cId="1002140131" sldId="274"/>
            <ac:spMk id="3" creationId="{06E26779-E454-46BB-9180-F0C13E22DACF}"/>
          </ac:spMkLst>
        </pc:spChg>
        <pc:picChg chg="add mod modCrop">
          <ac:chgData name="백성빈 Baek Seongbin" userId="7c11fe11-8b7d-46f5-9a54-f9a6ee3160dd" providerId="ADAL" clId="{18EAF585-A5C4-4385-9043-811E775675C0}" dt="2018-07-30T02:12:07.907" v="6649" actId="1076"/>
          <ac:picMkLst>
            <pc:docMk/>
            <pc:sldMk cId="1002140131" sldId="274"/>
            <ac:picMk id="4" creationId="{2BDEED52-4487-4227-8BFE-A04715197B9E}"/>
          </ac:picMkLst>
        </pc:picChg>
      </pc:sldChg>
      <pc:sldChg chg="modSp add">
        <pc:chgData name="백성빈 Baek Seongbin" userId="7c11fe11-8b7d-46f5-9a54-f9a6ee3160dd" providerId="ADAL" clId="{18EAF585-A5C4-4385-9043-811E775675C0}" dt="2018-07-30T02:14:17.085" v="7131" actId="20577"/>
        <pc:sldMkLst>
          <pc:docMk/>
          <pc:sldMk cId="1284077141" sldId="275"/>
        </pc:sldMkLst>
        <pc:spChg chg="mod">
          <ac:chgData name="백성빈 Baek Seongbin" userId="7c11fe11-8b7d-46f5-9a54-f9a6ee3160dd" providerId="ADAL" clId="{18EAF585-A5C4-4385-9043-811E775675C0}" dt="2018-07-30T02:12:19.458" v="6658" actId="20577"/>
          <ac:spMkLst>
            <pc:docMk/>
            <pc:sldMk cId="1284077141" sldId="275"/>
            <ac:spMk id="2" creationId="{94B9FA3F-96DD-426D-AC72-113663C5796F}"/>
          </ac:spMkLst>
        </pc:spChg>
        <pc:spChg chg="mod">
          <ac:chgData name="백성빈 Baek Seongbin" userId="7c11fe11-8b7d-46f5-9a54-f9a6ee3160dd" providerId="ADAL" clId="{18EAF585-A5C4-4385-9043-811E775675C0}" dt="2018-07-30T02:14:17.085" v="7131" actId="20577"/>
          <ac:spMkLst>
            <pc:docMk/>
            <pc:sldMk cId="1284077141" sldId="275"/>
            <ac:spMk id="3" creationId="{EA23D5EE-8967-4599-9BAF-0599C38AE5A3}"/>
          </ac:spMkLst>
        </pc:spChg>
      </pc:sldChg>
      <pc:sldChg chg="addSp delSp modSp add">
        <pc:chgData name="백성빈 Baek Seongbin" userId="7c11fe11-8b7d-46f5-9a54-f9a6ee3160dd" providerId="ADAL" clId="{18EAF585-A5C4-4385-9043-811E775675C0}" dt="2018-07-30T02:14:37.714" v="7165"/>
        <pc:sldMkLst>
          <pc:docMk/>
          <pc:sldMk cId="1008490535" sldId="276"/>
        </pc:sldMkLst>
        <pc:spChg chg="mod">
          <ac:chgData name="백성빈 Baek Seongbin" userId="7c11fe11-8b7d-46f5-9a54-f9a6ee3160dd" providerId="ADAL" clId="{18EAF585-A5C4-4385-9043-811E775675C0}" dt="2018-07-30T02:14:36.446" v="7162"/>
          <ac:spMkLst>
            <pc:docMk/>
            <pc:sldMk cId="1008490535" sldId="276"/>
            <ac:spMk id="2" creationId="{91DFD447-B417-4301-8BDA-2283465FAFDA}"/>
          </ac:spMkLst>
        </pc:spChg>
        <pc:spChg chg="del">
          <ac:chgData name="백성빈 Baek Seongbin" userId="7c11fe11-8b7d-46f5-9a54-f9a6ee3160dd" providerId="ADAL" clId="{18EAF585-A5C4-4385-9043-811E775675C0}" dt="2018-07-30T02:14:37.714" v="7165"/>
          <ac:spMkLst>
            <pc:docMk/>
            <pc:sldMk cId="1008490535" sldId="276"/>
            <ac:spMk id="3" creationId="{23CCFE0D-1CF5-4759-909B-7DDE9C0AF0FC}"/>
          </ac:spMkLst>
        </pc:spChg>
        <pc:picChg chg="add del">
          <ac:chgData name="백성빈 Baek Seongbin" userId="7c11fe11-8b7d-46f5-9a54-f9a6ee3160dd" providerId="ADAL" clId="{18EAF585-A5C4-4385-9043-811E775675C0}" dt="2018-07-30T02:14:37.103" v="7164"/>
          <ac:picMkLst>
            <pc:docMk/>
            <pc:sldMk cId="1008490535" sldId="276"/>
            <ac:picMk id="4" creationId="{368ABA13-F650-4FB4-B58F-40325970F7D0}"/>
          </ac:picMkLst>
        </pc:picChg>
        <pc:picChg chg="add mod">
          <ac:chgData name="백성빈 Baek Seongbin" userId="7c11fe11-8b7d-46f5-9a54-f9a6ee3160dd" providerId="ADAL" clId="{18EAF585-A5C4-4385-9043-811E775675C0}" dt="2018-07-30T02:14:37.714" v="7165"/>
          <ac:picMkLst>
            <pc:docMk/>
            <pc:sldMk cId="1008490535" sldId="276"/>
            <ac:picMk id="5" creationId="{F25CE98B-D4AA-46BF-B051-35D0C850165A}"/>
          </ac:picMkLst>
        </pc:picChg>
      </pc:sldChg>
      <pc:sldChg chg="addSp delSp modSp add modNotesTx">
        <pc:chgData name="백성빈 Baek Seongbin" userId="7c11fe11-8b7d-46f5-9a54-f9a6ee3160dd" providerId="ADAL" clId="{18EAF585-A5C4-4385-9043-811E775675C0}" dt="2018-07-30T02:36:11.252" v="9113" actId="14100"/>
        <pc:sldMkLst>
          <pc:docMk/>
          <pc:sldMk cId="2158412206" sldId="277"/>
        </pc:sldMkLst>
        <pc:spChg chg="mod">
          <ac:chgData name="백성빈 Baek Seongbin" userId="7c11fe11-8b7d-46f5-9a54-f9a6ee3160dd" providerId="ADAL" clId="{18EAF585-A5C4-4385-9043-811E775675C0}" dt="2018-07-30T02:15:14.594" v="7211"/>
          <ac:spMkLst>
            <pc:docMk/>
            <pc:sldMk cId="2158412206" sldId="277"/>
            <ac:spMk id="2" creationId="{14A1ACE0-AE40-4DBD-9A4B-FE3D6C5AB315}"/>
          </ac:spMkLst>
        </pc:spChg>
        <pc:spChg chg="del">
          <ac:chgData name="백성빈 Baek Seongbin" userId="7c11fe11-8b7d-46f5-9a54-f9a6ee3160dd" providerId="ADAL" clId="{18EAF585-A5C4-4385-9043-811E775675C0}" dt="2018-07-30T02:15:15.136" v="7212"/>
          <ac:spMkLst>
            <pc:docMk/>
            <pc:sldMk cId="2158412206" sldId="277"/>
            <ac:spMk id="3" creationId="{5C733E16-15F3-4905-B41A-18B54FA71CE7}"/>
          </ac:spMkLst>
        </pc:spChg>
        <pc:spChg chg="add mod">
          <ac:chgData name="백성빈 Baek Seongbin" userId="7c11fe11-8b7d-46f5-9a54-f9a6ee3160dd" providerId="ADAL" clId="{18EAF585-A5C4-4385-9043-811E775675C0}" dt="2018-07-30T02:36:06.261" v="9112" actId="404"/>
          <ac:spMkLst>
            <pc:docMk/>
            <pc:sldMk cId="2158412206" sldId="277"/>
            <ac:spMk id="5" creationId="{293D17DB-8074-442A-AC18-9B7A59DE0A4B}"/>
          </ac:spMkLst>
        </pc:spChg>
        <pc:spChg chg="add mod">
          <ac:chgData name="백성빈 Baek Seongbin" userId="7c11fe11-8b7d-46f5-9a54-f9a6ee3160dd" providerId="ADAL" clId="{18EAF585-A5C4-4385-9043-811E775675C0}" dt="2018-07-30T02:17:16.433" v="7394" actId="1076"/>
          <ac:spMkLst>
            <pc:docMk/>
            <pc:sldMk cId="2158412206" sldId="277"/>
            <ac:spMk id="6" creationId="{F1B64C08-8E4B-416A-AF17-C526EBA1F353}"/>
          </ac:spMkLst>
        </pc:spChg>
        <pc:spChg chg="add mod">
          <ac:chgData name="백성빈 Baek Seongbin" userId="7c11fe11-8b7d-46f5-9a54-f9a6ee3160dd" providerId="ADAL" clId="{18EAF585-A5C4-4385-9043-811E775675C0}" dt="2018-07-30T02:17:22.067" v="7397" actId="1076"/>
          <ac:spMkLst>
            <pc:docMk/>
            <pc:sldMk cId="2158412206" sldId="277"/>
            <ac:spMk id="13" creationId="{51623BA7-93B5-427F-933E-14D495D36058}"/>
          </ac:spMkLst>
        </pc:spChg>
        <pc:spChg chg="add mod">
          <ac:chgData name="백성빈 Baek Seongbin" userId="7c11fe11-8b7d-46f5-9a54-f9a6ee3160dd" providerId="ADAL" clId="{18EAF585-A5C4-4385-9043-811E775675C0}" dt="2018-07-30T02:19:12.434" v="7591" actId="1076"/>
          <ac:spMkLst>
            <pc:docMk/>
            <pc:sldMk cId="2158412206" sldId="277"/>
            <ac:spMk id="16" creationId="{58E36954-1486-458D-8D91-D7D4BB2893D9}"/>
          </ac:spMkLst>
        </pc:spChg>
        <pc:picChg chg="add mod modCrop">
          <ac:chgData name="백성빈 Baek Seongbin" userId="7c11fe11-8b7d-46f5-9a54-f9a6ee3160dd" providerId="ADAL" clId="{18EAF585-A5C4-4385-9043-811E775675C0}" dt="2018-07-30T02:15:29.454" v="7218" actId="1076"/>
          <ac:picMkLst>
            <pc:docMk/>
            <pc:sldMk cId="2158412206" sldId="277"/>
            <ac:picMk id="4" creationId="{3D25C23F-6AC6-4CA7-9FFC-2DEAE1AB4FDB}"/>
          </ac:picMkLst>
        </pc:picChg>
        <pc:cxnChg chg="add mod">
          <ac:chgData name="백성빈 Baek Seongbin" userId="7c11fe11-8b7d-46f5-9a54-f9a6ee3160dd" providerId="ADAL" clId="{18EAF585-A5C4-4385-9043-811E775675C0}" dt="2018-07-30T02:36:11.252" v="9113" actId="14100"/>
          <ac:cxnSpMkLst>
            <pc:docMk/>
            <pc:sldMk cId="2158412206" sldId="277"/>
            <ac:cxnSpMk id="8" creationId="{8844651C-606E-46D1-90B4-E131FF677964}"/>
          </ac:cxnSpMkLst>
        </pc:cxnChg>
        <pc:cxnChg chg="add mod">
          <ac:chgData name="백성빈 Baek Seongbin" userId="7c11fe11-8b7d-46f5-9a54-f9a6ee3160dd" providerId="ADAL" clId="{18EAF585-A5C4-4385-9043-811E775675C0}" dt="2018-07-30T02:18:47.689" v="7488" actId="1582"/>
          <ac:cxnSpMkLst>
            <pc:docMk/>
            <pc:sldMk cId="2158412206" sldId="277"/>
            <ac:cxnSpMk id="15" creationId="{574B4D64-0AFA-4595-88C7-2B2FE09708AE}"/>
          </ac:cxnSpMkLst>
        </pc:cxnChg>
      </pc:sldChg>
      <pc:sldChg chg="addSp delSp modSp add modNotesTx">
        <pc:chgData name="백성빈 Baek Seongbin" userId="7c11fe11-8b7d-46f5-9a54-f9a6ee3160dd" providerId="ADAL" clId="{18EAF585-A5C4-4385-9043-811E775675C0}" dt="2018-07-30T02:36:34.747" v="9222" actId="20577"/>
        <pc:sldMkLst>
          <pc:docMk/>
          <pc:sldMk cId="2230500852" sldId="278"/>
        </pc:sldMkLst>
        <pc:spChg chg="mod">
          <ac:chgData name="백성빈 Baek Seongbin" userId="7c11fe11-8b7d-46f5-9a54-f9a6ee3160dd" providerId="ADAL" clId="{18EAF585-A5C4-4385-9043-811E775675C0}" dt="2018-07-30T02:26:00.027" v="7898"/>
          <ac:spMkLst>
            <pc:docMk/>
            <pc:sldMk cId="2230500852" sldId="278"/>
            <ac:spMk id="2" creationId="{1DD629F3-BBB6-4754-BD41-59639FEEFFAE}"/>
          </ac:spMkLst>
        </pc:spChg>
        <pc:spChg chg="del">
          <ac:chgData name="백성빈 Baek Seongbin" userId="7c11fe11-8b7d-46f5-9a54-f9a6ee3160dd" providerId="ADAL" clId="{18EAF585-A5C4-4385-9043-811E775675C0}" dt="2018-07-30T02:27:19.488" v="7899"/>
          <ac:spMkLst>
            <pc:docMk/>
            <pc:sldMk cId="2230500852" sldId="278"/>
            <ac:spMk id="3" creationId="{9F228D34-21E9-4104-942A-C93C90F14B56}"/>
          </ac:spMkLst>
        </pc:spChg>
        <pc:picChg chg="add mod modCrop">
          <ac:chgData name="백성빈 Baek Seongbin" userId="7c11fe11-8b7d-46f5-9a54-f9a6ee3160dd" providerId="ADAL" clId="{18EAF585-A5C4-4385-9043-811E775675C0}" dt="2018-07-30T02:27:33.506" v="7904" actId="1076"/>
          <ac:picMkLst>
            <pc:docMk/>
            <pc:sldMk cId="2230500852" sldId="278"/>
            <ac:picMk id="4" creationId="{CE384834-0ABA-4084-AAE5-E0DD23177F62}"/>
          </ac:picMkLst>
        </pc:picChg>
      </pc:sldChg>
      <pc:sldChg chg="addSp delSp modSp add modNotesTx">
        <pc:chgData name="백성빈 Baek Seongbin" userId="7c11fe11-8b7d-46f5-9a54-f9a6ee3160dd" providerId="ADAL" clId="{18EAF585-A5C4-4385-9043-811E775675C0}" dt="2018-07-30T02:31:56.802" v="8276" actId="20577"/>
        <pc:sldMkLst>
          <pc:docMk/>
          <pc:sldMk cId="4164162507" sldId="279"/>
        </pc:sldMkLst>
        <pc:spChg chg="mod">
          <ac:chgData name="백성빈 Baek Seongbin" userId="7c11fe11-8b7d-46f5-9a54-f9a6ee3160dd" providerId="ADAL" clId="{18EAF585-A5C4-4385-9043-811E775675C0}" dt="2018-07-30T02:27:59.461" v="7942"/>
          <ac:spMkLst>
            <pc:docMk/>
            <pc:sldMk cId="4164162507" sldId="279"/>
            <ac:spMk id="2" creationId="{38130DC7-85D5-4440-8394-9C2DDDB52CB0}"/>
          </ac:spMkLst>
        </pc:spChg>
        <pc:spChg chg="del">
          <ac:chgData name="백성빈 Baek Seongbin" userId="7c11fe11-8b7d-46f5-9a54-f9a6ee3160dd" providerId="ADAL" clId="{18EAF585-A5C4-4385-9043-811E775675C0}" dt="2018-07-30T02:27:59.837" v="7943"/>
          <ac:spMkLst>
            <pc:docMk/>
            <pc:sldMk cId="4164162507" sldId="279"/>
            <ac:spMk id="3" creationId="{115773C1-EDE5-4240-BE2A-0EEFAA4CACA1}"/>
          </ac:spMkLst>
        </pc:spChg>
        <pc:picChg chg="add mod">
          <ac:chgData name="백성빈 Baek Seongbin" userId="7c11fe11-8b7d-46f5-9a54-f9a6ee3160dd" providerId="ADAL" clId="{18EAF585-A5C4-4385-9043-811E775675C0}" dt="2018-07-30T02:28:08.331" v="7945" actId="1076"/>
          <ac:picMkLst>
            <pc:docMk/>
            <pc:sldMk cId="4164162507" sldId="279"/>
            <ac:picMk id="4" creationId="{A6AE24CE-231E-414D-9C33-31A1DE0764EE}"/>
          </ac:picMkLst>
        </pc:picChg>
      </pc:sldChg>
      <pc:sldChg chg="addSp delSp modSp add">
        <pc:chgData name="백성빈 Baek Seongbin" userId="7c11fe11-8b7d-46f5-9a54-f9a6ee3160dd" providerId="ADAL" clId="{18EAF585-A5C4-4385-9043-811E775675C0}" dt="2018-07-30T02:34:13.537" v="8410" actId="20577"/>
        <pc:sldMkLst>
          <pc:docMk/>
          <pc:sldMk cId="1792069659" sldId="280"/>
        </pc:sldMkLst>
        <pc:spChg chg="mod">
          <ac:chgData name="백성빈 Baek Seongbin" userId="7c11fe11-8b7d-46f5-9a54-f9a6ee3160dd" providerId="ADAL" clId="{18EAF585-A5C4-4385-9043-811E775675C0}" dt="2018-07-30T02:34:13.537" v="8410" actId="20577"/>
          <ac:spMkLst>
            <pc:docMk/>
            <pc:sldMk cId="1792069659" sldId="280"/>
            <ac:spMk id="2" creationId="{2E0209CA-FA23-4167-BD82-6510D33426A2}"/>
          </ac:spMkLst>
        </pc:spChg>
        <pc:spChg chg="del">
          <ac:chgData name="백성빈 Baek Seongbin" userId="7c11fe11-8b7d-46f5-9a54-f9a6ee3160dd" providerId="ADAL" clId="{18EAF585-A5C4-4385-9043-811E775675C0}" dt="2018-07-30T02:29:15.741" v="7993"/>
          <ac:spMkLst>
            <pc:docMk/>
            <pc:sldMk cId="1792069659" sldId="280"/>
            <ac:spMk id="3" creationId="{89D5EE67-05FD-42FD-BF8F-9ED49D4FC048}"/>
          </ac:spMkLst>
        </pc:spChg>
        <pc:spChg chg="add del mod">
          <ac:chgData name="백성빈 Baek Seongbin" userId="7c11fe11-8b7d-46f5-9a54-f9a6ee3160dd" providerId="ADAL" clId="{18EAF585-A5C4-4385-9043-811E775675C0}" dt="2018-07-30T02:31:27.288" v="8060"/>
          <ac:spMkLst>
            <pc:docMk/>
            <pc:sldMk cId="1792069659" sldId="280"/>
            <ac:spMk id="6" creationId="{FF399DE1-6135-4A66-B77F-3D01E42D3541}"/>
          </ac:spMkLst>
        </pc:spChg>
        <pc:picChg chg="add del mod">
          <ac:chgData name="백성빈 Baek Seongbin" userId="7c11fe11-8b7d-46f5-9a54-f9a6ee3160dd" providerId="ADAL" clId="{18EAF585-A5C4-4385-9043-811E775675C0}" dt="2018-07-30T02:31:24.658" v="8057" actId="478"/>
          <ac:picMkLst>
            <pc:docMk/>
            <pc:sldMk cId="1792069659" sldId="280"/>
            <ac:picMk id="4" creationId="{52EAD7DA-B866-4AE8-8E54-8148062E2651}"/>
          </ac:picMkLst>
        </pc:picChg>
        <pc:picChg chg="add del">
          <ac:chgData name="백성빈 Baek Seongbin" userId="7c11fe11-8b7d-46f5-9a54-f9a6ee3160dd" providerId="ADAL" clId="{18EAF585-A5C4-4385-9043-811E775675C0}" dt="2018-07-30T02:31:26.508" v="8059"/>
          <ac:picMkLst>
            <pc:docMk/>
            <pc:sldMk cId="1792069659" sldId="280"/>
            <ac:picMk id="7" creationId="{9EEFFEFC-D8E8-4AAC-8968-AD5516796FE9}"/>
          </ac:picMkLst>
        </pc:picChg>
        <pc:picChg chg="add mod">
          <ac:chgData name="백성빈 Baek Seongbin" userId="7c11fe11-8b7d-46f5-9a54-f9a6ee3160dd" providerId="ADAL" clId="{18EAF585-A5C4-4385-9043-811E775675C0}" dt="2018-07-30T02:31:27.288" v="8060"/>
          <ac:picMkLst>
            <pc:docMk/>
            <pc:sldMk cId="1792069659" sldId="280"/>
            <ac:picMk id="8" creationId="{F0367B60-B376-4A6F-9EAA-0C5FCE16E8DD}"/>
          </ac:picMkLst>
        </pc:picChg>
      </pc:sldChg>
      <pc:sldChg chg="modSp add">
        <pc:chgData name="백성빈 Baek Seongbin" userId="7c11fe11-8b7d-46f5-9a54-f9a6ee3160dd" providerId="ADAL" clId="{18EAF585-A5C4-4385-9043-811E775675C0}" dt="2018-07-30T02:38:24.676" v="9242" actId="20577"/>
        <pc:sldMkLst>
          <pc:docMk/>
          <pc:sldMk cId="993467345" sldId="281"/>
        </pc:sldMkLst>
        <pc:spChg chg="mod">
          <ac:chgData name="백성빈 Baek Seongbin" userId="7c11fe11-8b7d-46f5-9a54-f9a6ee3160dd" providerId="ADAL" clId="{18EAF585-A5C4-4385-9043-811E775675C0}" dt="2018-07-30T02:34:26.074" v="8436" actId="20577"/>
          <ac:spMkLst>
            <pc:docMk/>
            <pc:sldMk cId="993467345" sldId="281"/>
            <ac:spMk id="2" creationId="{16FEA0A2-A3B3-46D4-A291-9DBE12945EA4}"/>
          </ac:spMkLst>
        </pc:spChg>
        <pc:spChg chg="mod">
          <ac:chgData name="백성빈 Baek Seongbin" userId="7c11fe11-8b7d-46f5-9a54-f9a6ee3160dd" providerId="ADAL" clId="{18EAF585-A5C4-4385-9043-811E775675C0}" dt="2018-07-30T02:38:24.676" v="9242" actId="20577"/>
          <ac:spMkLst>
            <pc:docMk/>
            <pc:sldMk cId="993467345" sldId="281"/>
            <ac:spMk id="3" creationId="{69CC9F25-834E-495D-8C04-C8EE0A813B86}"/>
          </ac:spMkLst>
        </pc:spChg>
      </pc:sldChg>
      <pc:sldChg chg="modSp add">
        <pc:chgData name="백성빈 Baek Seongbin" userId="7c11fe11-8b7d-46f5-9a54-f9a6ee3160dd" providerId="ADAL" clId="{18EAF585-A5C4-4385-9043-811E775675C0}" dt="2018-07-30T02:42:56.489" v="10049" actId="20577"/>
        <pc:sldMkLst>
          <pc:docMk/>
          <pc:sldMk cId="3643381524" sldId="282"/>
        </pc:sldMkLst>
        <pc:spChg chg="mod">
          <ac:chgData name="백성빈 Baek Seongbin" userId="7c11fe11-8b7d-46f5-9a54-f9a6ee3160dd" providerId="ADAL" clId="{18EAF585-A5C4-4385-9043-811E775675C0}" dt="2018-07-30T02:41:12.152" v="9541" actId="20577"/>
          <ac:spMkLst>
            <pc:docMk/>
            <pc:sldMk cId="3643381524" sldId="282"/>
            <ac:spMk id="2" creationId="{12A88380-C08D-4343-8765-DE3B1610D5F4}"/>
          </ac:spMkLst>
        </pc:spChg>
        <pc:spChg chg="mod">
          <ac:chgData name="백성빈 Baek Seongbin" userId="7c11fe11-8b7d-46f5-9a54-f9a6ee3160dd" providerId="ADAL" clId="{18EAF585-A5C4-4385-9043-811E775675C0}" dt="2018-07-30T02:42:56.489" v="10049" actId="20577"/>
          <ac:spMkLst>
            <pc:docMk/>
            <pc:sldMk cId="3643381524" sldId="282"/>
            <ac:spMk id="3" creationId="{41D70E96-DFDE-49B3-A9C6-32DE7AA1EED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84DB78-E739-418A-B0E8-276AA8161B5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18F79CD-043D-4C4F-98ED-68455687F652}">
      <dgm:prSet/>
      <dgm:spPr/>
      <dgm:t>
        <a:bodyPr/>
        <a:lstStyle/>
        <a:p>
          <a:r>
            <a:rPr lang="en-US" dirty="0"/>
            <a:t>UI</a:t>
          </a:r>
          <a:r>
            <a:rPr lang="ko-KR" dirty="0"/>
            <a:t> </a:t>
          </a:r>
          <a:r>
            <a:rPr lang="ko-KR" altLang="en-US" dirty="0"/>
            <a:t>요소와 상호작용</a:t>
          </a:r>
          <a:endParaRPr lang="en-US" dirty="0"/>
        </a:p>
      </dgm:t>
    </dgm:pt>
    <dgm:pt modelId="{2770E390-940B-454E-9A8C-2DC36864E3E3}" type="parTrans" cxnId="{D87A3B54-82D0-42EA-A0E0-E4B6CDB4EE59}">
      <dgm:prSet/>
      <dgm:spPr/>
      <dgm:t>
        <a:bodyPr/>
        <a:lstStyle/>
        <a:p>
          <a:endParaRPr lang="en-US"/>
        </a:p>
      </dgm:t>
    </dgm:pt>
    <dgm:pt modelId="{545B7F95-2F73-4A80-904B-7EBA81786CDB}" type="sibTrans" cxnId="{D87A3B54-82D0-42EA-A0E0-E4B6CDB4EE59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2CA47E36-7668-4990-AD79-8F7DE37F777E}">
      <dgm:prSet/>
      <dgm:spPr/>
      <dgm:t>
        <a:bodyPr/>
        <a:lstStyle/>
        <a:p>
          <a:r>
            <a:rPr lang="en-US" dirty="0"/>
            <a:t>UI</a:t>
          </a:r>
          <a:r>
            <a:rPr lang="ko-KR" dirty="0"/>
            <a:t>에 게임 정보를 전달</a:t>
          </a:r>
          <a:endParaRPr lang="en-US" dirty="0"/>
        </a:p>
      </dgm:t>
    </dgm:pt>
    <dgm:pt modelId="{D3093098-72DD-488C-B0EE-C7F5B497844C}" type="parTrans" cxnId="{63E834C0-6F05-4519-AFA2-B3FE5D62F15F}">
      <dgm:prSet/>
      <dgm:spPr/>
      <dgm:t>
        <a:bodyPr/>
        <a:lstStyle/>
        <a:p>
          <a:endParaRPr lang="en-US"/>
        </a:p>
      </dgm:t>
    </dgm:pt>
    <dgm:pt modelId="{7071B3CC-CE7B-49A4-B121-E834E5DD7889}" type="sibTrans" cxnId="{63E834C0-6F05-4519-AFA2-B3FE5D62F15F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36212EE5-F99A-44FA-A52A-6B760B5030C3}">
      <dgm:prSet/>
      <dgm:spPr/>
      <dgm:t>
        <a:bodyPr/>
        <a:lstStyle/>
        <a:p>
          <a:r>
            <a:rPr lang="en-US"/>
            <a:t>UI</a:t>
          </a:r>
          <a:r>
            <a:rPr lang="ko-KR"/>
            <a:t>에 이미지 넣기</a:t>
          </a:r>
          <a:endParaRPr lang="en-US"/>
        </a:p>
      </dgm:t>
    </dgm:pt>
    <dgm:pt modelId="{079D1D8E-D2E5-4C36-AF32-16C0646D3A54}" type="parTrans" cxnId="{4F336380-A160-40B8-9ACE-DB33655EBE9A}">
      <dgm:prSet/>
      <dgm:spPr/>
      <dgm:t>
        <a:bodyPr/>
        <a:lstStyle/>
        <a:p>
          <a:endParaRPr lang="en-US"/>
        </a:p>
      </dgm:t>
    </dgm:pt>
    <dgm:pt modelId="{A2058BC1-95D0-44B0-9DE9-D2CD43D38B0E}" type="sibTrans" cxnId="{4F336380-A160-40B8-9ACE-DB33655EBE9A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FAF5324E-75C0-4E38-8EBA-EBA64290675B}" type="pres">
      <dgm:prSet presAssocID="{1084DB78-E739-418A-B0E8-276AA8161B53}" presName="Name0" presStyleCnt="0">
        <dgm:presLayoutVars>
          <dgm:animLvl val="lvl"/>
          <dgm:resizeHandles val="exact"/>
        </dgm:presLayoutVars>
      </dgm:prSet>
      <dgm:spPr/>
    </dgm:pt>
    <dgm:pt modelId="{741AFB53-08D8-46CB-A6B8-46D563169499}" type="pres">
      <dgm:prSet presAssocID="{818F79CD-043D-4C4F-98ED-68455687F652}" presName="compositeNode" presStyleCnt="0">
        <dgm:presLayoutVars>
          <dgm:bulletEnabled val="1"/>
        </dgm:presLayoutVars>
      </dgm:prSet>
      <dgm:spPr/>
    </dgm:pt>
    <dgm:pt modelId="{9DB2B136-4C53-4357-89FE-5579BBFB2C33}" type="pres">
      <dgm:prSet presAssocID="{818F79CD-043D-4C4F-98ED-68455687F652}" presName="bgRect" presStyleLbl="alignNode1" presStyleIdx="0" presStyleCnt="3"/>
      <dgm:spPr/>
    </dgm:pt>
    <dgm:pt modelId="{F6CB599E-B9E7-4DD2-8F9E-3606238CDB10}" type="pres">
      <dgm:prSet presAssocID="{545B7F95-2F73-4A80-904B-7EBA81786CDB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198EC62C-AFBA-4F2A-ABE9-527152B9BC9D}" type="pres">
      <dgm:prSet presAssocID="{818F79CD-043D-4C4F-98ED-68455687F652}" presName="nodeRect" presStyleLbl="alignNode1" presStyleIdx="0" presStyleCnt="3">
        <dgm:presLayoutVars>
          <dgm:bulletEnabled val="1"/>
        </dgm:presLayoutVars>
      </dgm:prSet>
      <dgm:spPr/>
    </dgm:pt>
    <dgm:pt modelId="{79CDEB6F-7E5A-4B05-9AD5-14B44A7CE2B6}" type="pres">
      <dgm:prSet presAssocID="{545B7F95-2F73-4A80-904B-7EBA81786CDB}" presName="sibTrans" presStyleCnt="0"/>
      <dgm:spPr/>
    </dgm:pt>
    <dgm:pt modelId="{06CD2062-7574-4225-9B87-658A5F78D31F}" type="pres">
      <dgm:prSet presAssocID="{2CA47E36-7668-4990-AD79-8F7DE37F777E}" presName="compositeNode" presStyleCnt="0">
        <dgm:presLayoutVars>
          <dgm:bulletEnabled val="1"/>
        </dgm:presLayoutVars>
      </dgm:prSet>
      <dgm:spPr/>
    </dgm:pt>
    <dgm:pt modelId="{664E43F7-565F-48B6-B3C0-7F22AD090690}" type="pres">
      <dgm:prSet presAssocID="{2CA47E36-7668-4990-AD79-8F7DE37F777E}" presName="bgRect" presStyleLbl="alignNode1" presStyleIdx="1" presStyleCnt="3"/>
      <dgm:spPr/>
    </dgm:pt>
    <dgm:pt modelId="{023E6880-F717-484D-88F8-E0C288471065}" type="pres">
      <dgm:prSet presAssocID="{7071B3CC-CE7B-49A4-B121-E834E5DD7889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203F9996-B113-4B16-8A2D-808AB1F9EDFC}" type="pres">
      <dgm:prSet presAssocID="{2CA47E36-7668-4990-AD79-8F7DE37F777E}" presName="nodeRect" presStyleLbl="alignNode1" presStyleIdx="1" presStyleCnt="3">
        <dgm:presLayoutVars>
          <dgm:bulletEnabled val="1"/>
        </dgm:presLayoutVars>
      </dgm:prSet>
      <dgm:spPr/>
    </dgm:pt>
    <dgm:pt modelId="{7EDC4CCF-C729-4819-9A66-9E60F59BAB78}" type="pres">
      <dgm:prSet presAssocID="{7071B3CC-CE7B-49A4-B121-E834E5DD7889}" presName="sibTrans" presStyleCnt="0"/>
      <dgm:spPr/>
    </dgm:pt>
    <dgm:pt modelId="{AE02EE96-2F39-4471-9D31-45ECF885E2ED}" type="pres">
      <dgm:prSet presAssocID="{36212EE5-F99A-44FA-A52A-6B760B5030C3}" presName="compositeNode" presStyleCnt="0">
        <dgm:presLayoutVars>
          <dgm:bulletEnabled val="1"/>
        </dgm:presLayoutVars>
      </dgm:prSet>
      <dgm:spPr/>
    </dgm:pt>
    <dgm:pt modelId="{E1004318-4BC2-42FE-8C58-FB03C275E0E6}" type="pres">
      <dgm:prSet presAssocID="{36212EE5-F99A-44FA-A52A-6B760B5030C3}" presName="bgRect" presStyleLbl="alignNode1" presStyleIdx="2" presStyleCnt="3"/>
      <dgm:spPr/>
    </dgm:pt>
    <dgm:pt modelId="{0403F5BC-4217-40DD-B84B-A222FF128601}" type="pres">
      <dgm:prSet presAssocID="{A2058BC1-95D0-44B0-9DE9-D2CD43D38B0E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45FE5F2C-C519-4C0B-AAE5-C21F49004183}" type="pres">
      <dgm:prSet presAssocID="{36212EE5-F99A-44FA-A52A-6B760B5030C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BA15700-BC35-47F5-94C2-398E0623931D}" type="presOf" srcId="{545B7F95-2F73-4A80-904B-7EBA81786CDB}" destId="{F6CB599E-B9E7-4DD2-8F9E-3606238CDB10}" srcOrd="0" destOrd="0" presId="urn:microsoft.com/office/officeart/2016/7/layout/LinearBlockProcessNumbered"/>
    <dgm:cxn modelId="{1145DE0B-17D8-4663-A201-D05674FDB624}" type="presOf" srcId="{818F79CD-043D-4C4F-98ED-68455687F652}" destId="{198EC62C-AFBA-4F2A-ABE9-527152B9BC9D}" srcOrd="1" destOrd="0" presId="urn:microsoft.com/office/officeart/2016/7/layout/LinearBlockProcessNumbered"/>
    <dgm:cxn modelId="{C0A36A1A-97E1-4182-8F90-FFAEBCE5A8EA}" type="presOf" srcId="{A2058BC1-95D0-44B0-9DE9-D2CD43D38B0E}" destId="{0403F5BC-4217-40DD-B84B-A222FF128601}" srcOrd="0" destOrd="0" presId="urn:microsoft.com/office/officeart/2016/7/layout/LinearBlockProcessNumbered"/>
    <dgm:cxn modelId="{75FFEA4C-D1DD-4150-A1C4-EB6B547C56F5}" type="presOf" srcId="{2CA47E36-7668-4990-AD79-8F7DE37F777E}" destId="{203F9996-B113-4B16-8A2D-808AB1F9EDFC}" srcOrd="1" destOrd="0" presId="urn:microsoft.com/office/officeart/2016/7/layout/LinearBlockProcessNumbered"/>
    <dgm:cxn modelId="{D87A3B54-82D0-42EA-A0E0-E4B6CDB4EE59}" srcId="{1084DB78-E739-418A-B0E8-276AA8161B53}" destId="{818F79CD-043D-4C4F-98ED-68455687F652}" srcOrd="0" destOrd="0" parTransId="{2770E390-940B-454E-9A8C-2DC36864E3E3}" sibTransId="{545B7F95-2F73-4A80-904B-7EBA81786CDB}"/>
    <dgm:cxn modelId="{48F4A377-C36C-45C7-9A0D-0CC41ACAFA02}" type="presOf" srcId="{36212EE5-F99A-44FA-A52A-6B760B5030C3}" destId="{E1004318-4BC2-42FE-8C58-FB03C275E0E6}" srcOrd="0" destOrd="0" presId="urn:microsoft.com/office/officeart/2016/7/layout/LinearBlockProcessNumbered"/>
    <dgm:cxn modelId="{26ED4E79-3BEB-46CF-8CEA-42015F313D98}" type="presOf" srcId="{2CA47E36-7668-4990-AD79-8F7DE37F777E}" destId="{664E43F7-565F-48B6-B3C0-7F22AD090690}" srcOrd="0" destOrd="0" presId="urn:microsoft.com/office/officeart/2016/7/layout/LinearBlockProcessNumbered"/>
    <dgm:cxn modelId="{4F336380-A160-40B8-9ACE-DB33655EBE9A}" srcId="{1084DB78-E739-418A-B0E8-276AA8161B53}" destId="{36212EE5-F99A-44FA-A52A-6B760B5030C3}" srcOrd="2" destOrd="0" parTransId="{079D1D8E-D2E5-4C36-AF32-16C0646D3A54}" sibTransId="{A2058BC1-95D0-44B0-9DE9-D2CD43D38B0E}"/>
    <dgm:cxn modelId="{46E83F87-1404-4682-B73B-6F114CAD782E}" type="presOf" srcId="{7071B3CC-CE7B-49A4-B121-E834E5DD7889}" destId="{023E6880-F717-484D-88F8-E0C288471065}" srcOrd="0" destOrd="0" presId="urn:microsoft.com/office/officeart/2016/7/layout/LinearBlockProcessNumbered"/>
    <dgm:cxn modelId="{2FEA3C8F-90DF-44FA-B3F8-A06BE31E9443}" type="presOf" srcId="{1084DB78-E739-418A-B0E8-276AA8161B53}" destId="{FAF5324E-75C0-4E38-8EBA-EBA64290675B}" srcOrd="0" destOrd="0" presId="urn:microsoft.com/office/officeart/2016/7/layout/LinearBlockProcessNumbered"/>
    <dgm:cxn modelId="{2B792891-6DA7-48D2-A526-08219A42DFCA}" type="presOf" srcId="{36212EE5-F99A-44FA-A52A-6B760B5030C3}" destId="{45FE5F2C-C519-4C0B-AAE5-C21F49004183}" srcOrd="1" destOrd="0" presId="urn:microsoft.com/office/officeart/2016/7/layout/LinearBlockProcessNumbered"/>
    <dgm:cxn modelId="{63E834C0-6F05-4519-AFA2-B3FE5D62F15F}" srcId="{1084DB78-E739-418A-B0E8-276AA8161B53}" destId="{2CA47E36-7668-4990-AD79-8F7DE37F777E}" srcOrd="1" destOrd="0" parTransId="{D3093098-72DD-488C-B0EE-C7F5B497844C}" sibTransId="{7071B3CC-CE7B-49A4-B121-E834E5DD7889}"/>
    <dgm:cxn modelId="{0A0BAED5-AA81-4BB0-8831-DBB9EE60D40D}" type="presOf" srcId="{818F79CD-043D-4C4F-98ED-68455687F652}" destId="{9DB2B136-4C53-4357-89FE-5579BBFB2C33}" srcOrd="0" destOrd="0" presId="urn:microsoft.com/office/officeart/2016/7/layout/LinearBlockProcessNumbered"/>
    <dgm:cxn modelId="{3A114C6C-47C4-434A-8136-5B6181F198D0}" type="presParOf" srcId="{FAF5324E-75C0-4E38-8EBA-EBA64290675B}" destId="{741AFB53-08D8-46CB-A6B8-46D563169499}" srcOrd="0" destOrd="0" presId="urn:microsoft.com/office/officeart/2016/7/layout/LinearBlockProcessNumbered"/>
    <dgm:cxn modelId="{3663D728-A343-415A-8F39-FE1341FAFEFD}" type="presParOf" srcId="{741AFB53-08D8-46CB-A6B8-46D563169499}" destId="{9DB2B136-4C53-4357-89FE-5579BBFB2C33}" srcOrd="0" destOrd="0" presId="urn:microsoft.com/office/officeart/2016/7/layout/LinearBlockProcessNumbered"/>
    <dgm:cxn modelId="{963EE4E1-C23B-49CB-8FA8-EB83D21B65C0}" type="presParOf" srcId="{741AFB53-08D8-46CB-A6B8-46D563169499}" destId="{F6CB599E-B9E7-4DD2-8F9E-3606238CDB10}" srcOrd="1" destOrd="0" presId="urn:microsoft.com/office/officeart/2016/7/layout/LinearBlockProcessNumbered"/>
    <dgm:cxn modelId="{B4F91305-D2D2-4BF4-8F48-3C761190FAF2}" type="presParOf" srcId="{741AFB53-08D8-46CB-A6B8-46D563169499}" destId="{198EC62C-AFBA-4F2A-ABE9-527152B9BC9D}" srcOrd="2" destOrd="0" presId="urn:microsoft.com/office/officeart/2016/7/layout/LinearBlockProcessNumbered"/>
    <dgm:cxn modelId="{2D80412F-5227-4372-81F1-E4CA3C89FBD9}" type="presParOf" srcId="{FAF5324E-75C0-4E38-8EBA-EBA64290675B}" destId="{79CDEB6F-7E5A-4B05-9AD5-14B44A7CE2B6}" srcOrd="1" destOrd="0" presId="urn:microsoft.com/office/officeart/2016/7/layout/LinearBlockProcessNumbered"/>
    <dgm:cxn modelId="{CA4856C8-E836-4474-9B41-953E1C895D11}" type="presParOf" srcId="{FAF5324E-75C0-4E38-8EBA-EBA64290675B}" destId="{06CD2062-7574-4225-9B87-658A5F78D31F}" srcOrd="2" destOrd="0" presId="urn:microsoft.com/office/officeart/2016/7/layout/LinearBlockProcessNumbered"/>
    <dgm:cxn modelId="{AF1B52BC-A871-4A92-9F07-96DC6309391B}" type="presParOf" srcId="{06CD2062-7574-4225-9B87-658A5F78D31F}" destId="{664E43F7-565F-48B6-B3C0-7F22AD090690}" srcOrd="0" destOrd="0" presId="urn:microsoft.com/office/officeart/2016/7/layout/LinearBlockProcessNumbered"/>
    <dgm:cxn modelId="{55105F9D-4EC5-41C7-9177-AF39F57FA367}" type="presParOf" srcId="{06CD2062-7574-4225-9B87-658A5F78D31F}" destId="{023E6880-F717-484D-88F8-E0C288471065}" srcOrd="1" destOrd="0" presId="urn:microsoft.com/office/officeart/2016/7/layout/LinearBlockProcessNumbered"/>
    <dgm:cxn modelId="{8838A0B7-72A4-4603-A4DF-026AE49C6FFE}" type="presParOf" srcId="{06CD2062-7574-4225-9B87-658A5F78D31F}" destId="{203F9996-B113-4B16-8A2D-808AB1F9EDFC}" srcOrd="2" destOrd="0" presId="urn:microsoft.com/office/officeart/2016/7/layout/LinearBlockProcessNumbered"/>
    <dgm:cxn modelId="{B10C7711-379C-4CCC-9561-20C70A5EC209}" type="presParOf" srcId="{FAF5324E-75C0-4E38-8EBA-EBA64290675B}" destId="{7EDC4CCF-C729-4819-9A66-9E60F59BAB78}" srcOrd="3" destOrd="0" presId="urn:microsoft.com/office/officeart/2016/7/layout/LinearBlockProcessNumbered"/>
    <dgm:cxn modelId="{722A4D95-5154-4B1F-A858-AE200B1F9F8A}" type="presParOf" srcId="{FAF5324E-75C0-4E38-8EBA-EBA64290675B}" destId="{AE02EE96-2F39-4471-9D31-45ECF885E2ED}" srcOrd="4" destOrd="0" presId="urn:microsoft.com/office/officeart/2016/7/layout/LinearBlockProcessNumbered"/>
    <dgm:cxn modelId="{6A37F27E-AE2D-4193-BA70-64270D7DB87A}" type="presParOf" srcId="{AE02EE96-2F39-4471-9D31-45ECF885E2ED}" destId="{E1004318-4BC2-42FE-8C58-FB03C275E0E6}" srcOrd="0" destOrd="0" presId="urn:microsoft.com/office/officeart/2016/7/layout/LinearBlockProcessNumbered"/>
    <dgm:cxn modelId="{8D59DCFC-3111-4F96-A673-339BC4DD27C3}" type="presParOf" srcId="{AE02EE96-2F39-4471-9D31-45ECF885E2ED}" destId="{0403F5BC-4217-40DD-B84B-A222FF128601}" srcOrd="1" destOrd="0" presId="urn:microsoft.com/office/officeart/2016/7/layout/LinearBlockProcessNumbered"/>
    <dgm:cxn modelId="{59C0CD63-3E01-4ABC-97DA-1EAD497428B5}" type="presParOf" srcId="{AE02EE96-2F39-4471-9D31-45ECF885E2ED}" destId="{45FE5F2C-C519-4C0B-AAE5-C21F4900418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B2B136-4C53-4357-89FE-5579BBFB2C33}">
      <dsp:nvSpPr>
        <dsp:cNvPr id="0" name=""/>
        <dsp:cNvSpPr/>
      </dsp:nvSpPr>
      <dsp:spPr>
        <a:xfrm>
          <a:off x="821" y="0"/>
          <a:ext cx="3327201" cy="36766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UI</a:t>
          </a:r>
          <a:r>
            <a:rPr lang="ko-KR" sz="2600" kern="1200" dirty="0"/>
            <a:t> </a:t>
          </a:r>
          <a:r>
            <a:rPr lang="ko-KR" altLang="en-US" sz="2600" kern="1200" dirty="0"/>
            <a:t>요소와 상호작용</a:t>
          </a:r>
          <a:endParaRPr lang="en-US" sz="2600" kern="1200" dirty="0"/>
        </a:p>
      </dsp:txBody>
      <dsp:txXfrm>
        <a:off x="821" y="1470668"/>
        <a:ext cx="3327201" cy="2206002"/>
      </dsp:txXfrm>
    </dsp:sp>
    <dsp:sp modelId="{F6CB599E-B9E7-4DD2-8F9E-3606238CDB10}">
      <dsp:nvSpPr>
        <dsp:cNvPr id="0" name=""/>
        <dsp:cNvSpPr/>
      </dsp:nvSpPr>
      <dsp:spPr>
        <a:xfrm>
          <a:off x="821" y="0"/>
          <a:ext cx="3327201" cy="147066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01</a:t>
          </a:r>
        </a:p>
      </dsp:txBody>
      <dsp:txXfrm>
        <a:off x="821" y="0"/>
        <a:ext cx="3327201" cy="1470668"/>
      </dsp:txXfrm>
    </dsp:sp>
    <dsp:sp modelId="{664E43F7-565F-48B6-B3C0-7F22AD090690}">
      <dsp:nvSpPr>
        <dsp:cNvPr id="0" name=""/>
        <dsp:cNvSpPr/>
      </dsp:nvSpPr>
      <dsp:spPr>
        <a:xfrm>
          <a:off x="3594199" y="0"/>
          <a:ext cx="3327201" cy="3676671"/>
        </a:xfrm>
        <a:prstGeom prst="rect">
          <a:avLst/>
        </a:prstGeom>
        <a:solidFill>
          <a:schemeClr val="accent5">
            <a:hueOff val="187884"/>
            <a:satOff val="18001"/>
            <a:lumOff val="4411"/>
            <a:alphaOff val="0"/>
          </a:schemeClr>
        </a:solidFill>
        <a:ln w="12700" cap="flat" cmpd="sng" algn="ctr">
          <a:solidFill>
            <a:schemeClr val="accent5">
              <a:hueOff val="187884"/>
              <a:satOff val="18001"/>
              <a:lumOff val="44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UI</a:t>
          </a:r>
          <a:r>
            <a:rPr lang="ko-KR" sz="2600" kern="1200" dirty="0"/>
            <a:t>에 게임 정보를 전달</a:t>
          </a:r>
          <a:endParaRPr lang="en-US" sz="2600" kern="1200" dirty="0"/>
        </a:p>
      </dsp:txBody>
      <dsp:txXfrm>
        <a:off x="3594199" y="1470668"/>
        <a:ext cx="3327201" cy="2206002"/>
      </dsp:txXfrm>
    </dsp:sp>
    <dsp:sp modelId="{023E6880-F717-484D-88F8-E0C288471065}">
      <dsp:nvSpPr>
        <dsp:cNvPr id="0" name=""/>
        <dsp:cNvSpPr/>
      </dsp:nvSpPr>
      <dsp:spPr>
        <a:xfrm>
          <a:off x="3594199" y="0"/>
          <a:ext cx="3327201" cy="147066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02</a:t>
          </a:r>
        </a:p>
      </dsp:txBody>
      <dsp:txXfrm>
        <a:off x="3594199" y="0"/>
        <a:ext cx="3327201" cy="1470668"/>
      </dsp:txXfrm>
    </dsp:sp>
    <dsp:sp modelId="{E1004318-4BC2-42FE-8C58-FB03C275E0E6}">
      <dsp:nvSpPr>
        <dsp:cNvPr id="0" name=""/>
        <dsp:cNvSpPr/>
      </dsp:nvSpPr>
      <dsp:spPr>
        <a:xfrm>
          <a:off x="7187576" y="0"/>
          <a:ext cx="3327201" cy="3676671"/>
        </a:xfrm>
        <a:prstGeom prst="rect">
          <a:avLst/>
        </a:prstGeom>
        <a:solidFill>
          <a:schemeClr val="accent5">
            <a:hueOff val="375767"/>
            <a:satOff val="36001"/>
            <a:lumOff val="8823"/>
            <a:alphaOff val="0"/>
          </a:schemeClr>
        </a:solidFill>
        <a:ln w="12700" cap="flat" cmpd="sng" algn="ctr">
          <a:solidFill>
            <a:schemeClr val="accent5">
              <a:hueOff val="375767"/>
              <a:satOff val="36001"/>
              <a:lumOff val="88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UI</a:t>
          </a:r>
          <a:r>
            <a:rPr lang="ko-KR" sz="2600" kern="1200"/>
            <a:t>에 이미지 넣기</a:t>
          </a:r>
          <a:endParaRPr lang="en-US" sz="2600" kern="1200"/>
        </a:p>
      </dsp:txBody>
      <dsp:txXfrm>
        <a:off x="7187576" y="1470668"/>
        <a:ext cx="3327201" cy="2206002"/>
      </dsp:txXfrm>
    </dsp:sp>
    <dsp:sp modelId="{0403F5BC-4217-40DD-B84B-A222FF128601}">
      <dsp:nvSpPr>
        <dsp:cNvPr id="0" name=""/>
        <dsp:cNvSpPr/>
      </dsp:nvSpPr>
      <dsp:spPr>
        <a:xfrm>
          <a:off x="7187576" y="0"/>
          <a:ext cx="3327201" cy="147066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03</a:t>
          </a:r>
        </a:p>
      </dsp:txBody>
      <dsp:txXfrm>
        <a:off x="7187576" y="0"/>
        <a:ext cx="3327201" cy="1470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988F3-67C6-465C-807D-EDE9B712B422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41723-9182-47E6-B93A-2ED52D94D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92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만 써서 </a:t>
            </a:r>
            <a:r>
              <a:rPr lang="ko-KR" altLang="en-US" dirty="0" err="1"/>
              <a:t>틱택토</a:t>
            </a:r>
            <a:r>
              <a:rPr lang="ko-KR" altLang="en-US" dirty="0"/>
              <a:t> 만들기는 </a:t>
            </a:r>
            <a:r>
              <a:rPr lang="en-US" altLang="ko-KR" dirty="0"/>
              <a:t>Unity </a:t>
            </a:r>
            <a:r>
              <a:rPr lang="ko-KR" altLang="en-US" dirty="0"/>
              <a:t>공식 튜토리얼로 제공되며</a:t>
            </a:r>
            <a:r>
              <a:rPr lang="en-US" altLang="ko-KR" dirty="0"/>
              <a:t>, </a:t>
            </a:r>
            <a:r>
              <a:rPr lang="ko-KR" altLang="en-US" dirty="0"/>
              <a:t>그 링크는 다음과 같습니다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https://unity3d.com/kr/learn/tutorials/tic-tac-toe/introduction-and-setting-project?playlist=17111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41723-9182-47E6-B93A-2ED52D94DED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75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https://unity3d.com/kr/learn/tutorials/topics/user-interface-ui/ui-transitions</a:t>
            </a:r>
          </a:p>
          <a:p>
            <a:r>
              <a:rPr lang="en-US" altLang="ko-KR" dirty="0"/>
              <a:t>Transition</a:t>
            </a:r>
            <a:r>
              <a:rPr lang="ko-KR" altLang="en-US" dirty="0"/>
              <a:t>에 대한 더 자세한 사항은 위 링크 참고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버튼이 </a:t>
            </a:r>
            <a:r>
              <a:rPr lang="ko-KR" altLang="en-US" dirty="0" err="1"/>
              <a:t>눌릴때</a:t>
            </a:r>
            <a:r>
              <a:rPr lang="ko-KR" altLang="en-US" dirty="0"/>
              <a:t> 수행할 수 있는 동작은 특정 </a:t>
            </a:r>
            <a:r>
              <a:rPr lang="en-US" altLang="ko-KR" dirty="0"/>
              <a:t>Object</a:t>
            </a:r>
            <a:r>
              <a:rPr lang="ko-KR" altLang="en-US" dirty="0"/>
              <a:t>의 </a:t>
            </a:r>
            <a:r>
              <a:rPr lang="en-US" altLang="ko-KR" dirty="0"/>
              <a:t>Script </a:t>
            </a:r>
            <a:r>
              <a:rPr lang="ko-KR" altLang="en-US" dirty="0"/>
              <a:t>내 </a:t>
            </a:r>
            <a:r>
              <a:rPr lang="en-US" altLang="ko-KR" dirty="0"/>
              <a:t>Public function</a:t>
            </a:r>
            <a:r>
              <a:rPr lang="ko-KR" altLang="en-US" dirty="0"/>
              <a:t>을 실행할 수 있으며</a:t>
            </a:r>
            <a:r>
              <a:rPr lang="en-US" altLang="ko-KR" dirty="0"/>
              <a:t>, </a:t>
            </a:r>
            <a:r>
              <a:rPr lang="ko-KR" altLang="en-US" dirty="0"/>
              <a:t>일부</a:t>
            </a:r>
            <a:r>
              <a:rPr lang="en-US" altLang="ko-KR" dirty="0"/>
              <a:t> </a:t>
            </a:r>
            <a:r>
              <a:rPr lang="ko-KR" altLang="en-US" dirty="0"/>
              <a:t>특정 오브젝트의 </a:t>
            </a:r>
            <a:r>
              <a:rPr lang="en-US" altLang="ko-KR" dirty="0"/>
              <a:t>Component</a:t>
            </a:r>
            <a:r>
              <a:rPr lang="ko-KR" altLang="en-US" dirty="0"/>
              <a:t>의 값을 변경할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41723-9182-47E6-B93A-2ED52D94DED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093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이름이 꼭 </a:t>
            </a:r>
            <a:r>
              <a:rPr lang="en-US" altLang="ko-KR" dirty="0" err="1"/>
              <a:t>OnClick</a:t>
            </a:r>
            <a:r>
              <a:rPr lang="ko-KR" altLang="en-US" dirty="0"/>
              <a:t>일 필요는 없습니다</a:t>
            </a:r>
            <a:r>
              <a:rPr lang="en-US" altLang="ko-KR" dirty="0"/>
              <a:t>, public </a:t>
            </a:r>
            <a:r>
              <a:rPr lang="ko-KR" altLang="en-US" dirty="0"/>
              <a:t>함수이기만 하면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41723-9182-47E6-B93A-2ED52D94DED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378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한번에 추가하면 정상적으로 작동하지 않습니다</a:t>
            </a:r>
            <a:r>
              <a:rPr lang="en-US" altLang="ko-KR" dirty="0"/>
              <a:t>, </a:t>
            </a:r>
            <a:r>
              <a:rPr lang="ko-KR" altLang="en-US" dirty="0"/>
              <a:t>오브젝트 하나하나마다 각자 자신의 </a:t>
            </a:r>
            <a:r>
              <a:rPr lang="en-US" altLang="ko-KR" dirty="0" err="1"/>
              <a:t>CellColor</a:t>
            </a:r>
            <a:r>
              <a:rPr lang="en-US" altLang="ko-KR" dirty="0"/>
              <a:t> Component</a:t>
            </a:r>
            <a:r>
              <a:rPr lang="ko-KR" altLang="en-US" dirty="0"/>
              <a:t>를 </a:t>
            </a:r>
            <a:r>
              <a:rPr lang="ko-KR" altLang="en-US" dirty="0" err="1"/>
              <a:t>끌어다가</a:t>
            </a:r>
            <a:r>
              <a:rPr lang="ko-KR" altLang="en-US" dirty="0"/>
              <a:t> 추가해줘야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41723-9182-47E6-B93A-2ED52D94DED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32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B0B9B-FF8D-49ED-AD67-A90EF0A623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6000" spc="600">
                <a:latin typeface="Areno Serif" pitchFamily="50" charset="0"/>
              </a:defRPr>
            </a:lvl1pPr>
          </a:lstStyle>
          <a:p>
            <a:r>
              <a:rPr lang="en-US" altLang="ko-KR" dirty="0" err="1"/>
              <a:t>GameObject</a:t>
            </a:r>
            <a:r>
              <a:rPr lang="en-US" altLang="ko-KR" dirty="0"/>
              <a:t> &amp; Prefab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10FDDC-C8C4-45C9-AA9E-3D067258AA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물건 </a:t>
            </a:r>
            <a:r>
              <a:rPr lang="ko-KR" altLang="en-US" dirty="0" err="1"/>
              <a:t>찍어내기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AFDE86-D560-4F6E-ACE3-8A592ACBA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4025-069E-4D2F-83D6-D7CA08AD2FA9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A110C9-6CFB-4962-9D87-2F063CAA1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F4DE2B-615B-4C76-BE94-68B290BA4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1F842-F573-46F3-9A28-889119EEA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828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0CDE4-9FC2-47CF-AC38-BFEECFB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C0D6EA-DE56-4C1A-B1F6-3B54F2B15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3740EA-DE92-44FF-8C90-6210C45B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4025-069E-4D2F-83D6-D7CA08AD2FA9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BDFF4-7440-47CE-B134-74D97CC4C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45595F-81CE-4EA5-A497-BA81E2E6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1F842-F573-46F3-9A28-889119EEA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E499E9-B7CC-4396-8537-7FDBB23E94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21B8F7-1F3F-487D-B017-B117039B3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2C1629-8733-4193-801D-A7C81B792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4025-069E-4D2F-83D6-D7CA08AD2FA9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102BEB-3E09-466A-8963-0B6E0322F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65FD56-7482-4494-803B-0B53583E3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1F842-F573-46F3-9A28-889119EEA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7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07D415-CA0B-4E82-8415-9A8AF9371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46475E-85FA-432F-9903-7D177E0B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3CF7F2-F5B0-4A33-AABE-1D1F3EBE4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4025-069E-4D2F-83D6-D7CA08AD2FA9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20DE0-0F0C-42F5-AC1F-B43EF5D1E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DA1F5D-ECB6-45F8-8AC6-6C6B722B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1F842-F573-46F3-9A28-889119EEA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436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E6D1C-B446-430F-A832-625834CFA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0E2984-3817-47EF-ABFB-B1C343045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37E70-A62C-412B-AFEA-41493816A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4025-069E-4D2F-83D6-D7CA08AD2FA9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6FEF69-9C98-4345-9E3A-3D6E7DE5F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35921D-C6F4-448A-B011-C5AD3F19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1F842-F573-46F3-9A28-889119EEA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689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1B3CF-AC31-4035-BF08-7869A1C7F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ED6D3-D0DB-43B7-9432-AF4E80D33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C42EB5-71DA-4F99-8BB9-8BABE0785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B177A1-DB99-4425-BBA5-D8369E2B9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4025-069E-4D2F-83D6-D7CA08AD2FA9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E74D5B-EA25-4B3E-8AFD-07A27847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EECEDD-27AF-4341-8617-B688F151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1F842-F573-46F3-9A28-889119EEA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75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AAD72-80E7-4EF1-A58B-C7FE6B18D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D353FA-E195-46D7-ADDC-0A54068BB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5E2273-16AC-4277-BDD0-C4D4D45B3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FC8D07-4C8F-4EA9-8FC1-F5BB4FFF6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0DDC3B-A0E8-454B-A582-94342E93B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1DCB94-F5F1-4D3F-960A-931DD8E7B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4025-069E-4D2F-83D6-D7CA08AD2FA9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9FBC21-955F-491B-8A30-090766149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6F1D20-3BB1-4E2D-8186-3990E6677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1F842-F573-46F3-9A28-889119EEA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12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49F9D-FCE5-4482-AD45-A71DF463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45C3B1-6B5C-4266-9544-F759AAF60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4025-069E-4D2F-83D6-D7CA08AD2FA9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6B22B4-C89D-4C32-91FE-BD3860A00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B7DF9C-657D-4EA7-85A7-390C938C0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1F842-F573-46F3-9A28-889119EEA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286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6D820-59C4-4662-AFA9-BE5FD648F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4025-069E-4D2F-83D6-D7CA08AD2FA9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787760-E859-4B1B-80D1-5082AE219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C4F4D3-0A00-49EE-9319-BEE65329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1F842-F573-46F3-9A28-889119EEA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018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4CCC4-A72D-4D52-84EF-CEEF73520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67094-190F-42B0-B13B-9447AD9BF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278356-D175-487B-9DF5-65A80A429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DD4EBB-EDA2-4A11-975A-6DDE7652E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4025-069E-4D2F-83D6-D7CA08AD2FA9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D740B7-39F6-4656-A28E-D3F426253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D27A0B-5823-42D8-BFE1-EEA0C865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1F842-F573-46F3-9A28-889119EEA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102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B8CA6-8E8F-4FFB-B171-D66C8A423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D5A771-8B61-4CC7-A852-9EE4690512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D679FE-E44E-490E-BE79-0FB561F33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4A23BE-2218-4117-B790-62A159F9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4025-069E-4D2F-83D6-D7CA08AD2FA9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E12DC5-F6E1-4333-AC12-29300FBE3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A58F8D-267D-470B-AFF9-A096459FE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1F842-F573-46F3-9A28-889119EEA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5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8C0B7E-2FBF-477D-8504-90056FEB0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93" y="365126"/>
            <a:ext cx="10515600" cy="751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85E7BD-73E7-4DDB-B6F0-DB3155ACB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693" y="1257300"/>
            <a:ext cx="10515600" cy="4919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332D47-B904-416C-A02B-6548DDE2C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26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74025-069E-4D2F-83D6-D7CA08AD2FA9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996505-C5DE-4729-BBA1-2C9FB8F35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309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C452C1-F543-413F-8E5E-5FE542DBB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0509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1F842-F573-46F3-9A28-889119EEAC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4F4069-FBCB-4B99-9CDD-BBA7EF764A8E}"/>
              </a:ext>
            </a:extLst>
          </p:cNvPr>
          <p:cNvSpPr/>
          <p:nvPr userDrawn="1"/>
        </p:nvSpPr>
        <p:spPr>
          <a:xfrm>
            <a:off x="11705493" y="0"/>
            <a:ext cx="68286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B212BE-0026-46EB-8EDC-257C94EE2E6B}"/>
              </a:ext>
            </a:extLst>
          </p:cNvPr>
          <p:cNvSpPr/>
          <p:nvPr userDrawn="1"/>
        </p:nvSpPr>
        <p:spPr>
          <a:xfrm>
            <a:off x="11564815" y="0"/>
            <a:ext cx="586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F049EB-AE10-4D88-A99E-5570E0B3EB5C}"/>
              </a:ext>
            </a:extLst>
          </p:cNvPr>
          <p:cNvSpPr/>
          <p:nvPr userDrawn="1"/>
        </p:nvSpPr>
        <p:spPr>
          <a:xfrm>
            <a:off x="178778" y="0"/>
            <a:ext cx="586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245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Yu Gothic UI Semibold" panose="020B0700000000000000" pitchFamily="34" charset="-128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D5810-C7E0-4400-95A6-153B1B7981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03E1E7-2676-49B8-A008-46EB4FE0C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altLang="ko-KR" strike="sngStrike" dirty="0"/>
              <a:t>You</a:t>
            </a:r>
            <a:r>
              <a:rPr lang="ko-KR" altLang="en-US" strike="sngStrike" dirty="0"/>
              <a:t> </a:t>
            </a:r>
            <a:r>
              <a:rPr lang="en-US" altLang="ko-KR" strike="sngStrike" dirty="0"/>
              <a:t>&amp;</a:t>
            </a:r>
            <a:r>
              <a:rPr lang="ko-KR" altLang="en-US" strike="sngStrike" dirty="0"/>
              <a:t> </a:t>
            </a:r>
            <a:r>
              <a:rPr lang="en-US" altLang="ko-KR" strike="sngStrike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29963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6D269-63E0-4FC8-A3B4-88D991D7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Anchor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905E0C-3827-454D-8995-C48C6CFC3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화면의 특정 위치를 기준으로 </a:t>
            </a:r>
            <a:r>
              <a:rPr lang="en-US" altLang="ko-KR" dirty="0"/>
              <a:t>UI</a:t>
            </a:r>
            <a:r>
              <a:rPr lang="ko-KR" altLang="en-US" dirty="0"/>
              <a:t>요소의 위치를 지정해주는 기능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Anchor</a:t>
            </a:r>
            <a:r>
              <a:rPr lang="ko-KR" altLang="en-US" dirty="0"/>
              <a:t>의 위치는 절대좌표를 쓰지 않고</a:t>
            </a:r>
            <a:r>
              <a:rPr lang="en-US" altLang="ko-KR" dirty="0"/>
              <a:t>, </a:t>
            </a:r>
            <a:r>
              <a:rPr lang="ko-KR" altLang="en-US" dirty="0"/>
              <a:t>화면의 가로</a:t>
            </a:r>
            <a:r>
              <a:rPr lang="en-US" altLang="ko-KR" dirty="0"/>
              <a:t>/</a:t>
            </a:r>
            <a:r>
              <a:rPr lang="ko-KR" altLang="en-US" dirty="0"/>
              <a:t>세로 대비 비율로써 저장된다</a:t>
            </a:r>
            <a:r>
              <a:rPr lang="en-US" altLang="ko-KR" dirty="0"/>
              <a:t>.(Ex: </a:t>
            </a:r>
            <a:r>
              <a:rPr lang="ko-KR" altLang="en-US" dirty="0"/>
              <a:t>가로 </a:t>
            </a:r>
            <a:r>
              <a:rPr lang="en-US" altLang="ko-KR" dirty="0"/>
              <a:t>0% </a:t>
            </a:r>
            <a:r>
              <a:rPr lang="ko-KR" altLang="en-US" dirty="0"/>
              <a:t>세로 </a:t>
            </a:r>
            <a:r>
              <a:rPr lang="en-US" altLang="ko-KR" dirty="0"/>
              <a:t>100% = </a:t>
            </a:r>
            <a:r>
              <a:rPr lang="ko-KR" altLang="en-US" dirty="0"/>
              <a:t>왼쪽 아래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Anchor</a:t>
            </a:r>
            <a:r>
              <a:rPr lang="ko-KR" altLang="en-US" dirty="0"/>
              <a:t>와 각 </a:t>
            </a:r>
            <a:r>
              <a:rPr lang="en-US" altLang="ko-KR" dirty="0"/>
              <a:t>Anchor</a:t>
            </a:r>
            <a:r>
              <a:rPr lang="ko-KR" altLang="en-US" dirty="0"/>
              <a:t>에 대응되는 </a:t>
            </a:r>
            <a:r>
              <a:rPr lang="en-US" altLang="ko-KR" dirty="0"/>
              <a:t>UI</a:t>
            </a:r>
            <a:r>
              <a:rPr lang="ko-KR" altLang="en-US" dirty="0"/>
              <a:t>요소의 꼭지점 사이의 거리는 절대적인 </a:t>
            </a:r>
            <a:r>
              <a:rPr lang="en-US" altLang="ko-KR" dirty="0"/>
              <a:t>pixel </a:t>
            </a:r>
            <a:r>
              <a:rPr lang="ko-KR" altLang="en-US" dirty="0"/>
              <a:t>거리로 저장된다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393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11EAE5-0BE4-4EBD-87C3-1265E021C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495800"/>
            <a:ext cx="9144000" cy="762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다음 슬라이드는 </a:t>
            </a:r>
            <a:r>
              <a:rPr lang="en-US" altLang="ko-K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UI</a:t>
            </a:r>
            <a:r>
              <a: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요소를 여러 해상도에서 적용시키기 위한 내용 및 팁이 적혀 있습니다</a:t>
            </a:r>
            <a:r>
              <a:rPr lang="en-US" altLang="ko-K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이번 강의에서는 간략히 보고 지나갑니다</a:t>
            </a:r>
            <a:r>
              <a:rPr lang="en-US" altLang="ko-K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1B36CE-7C92-4B6E-A56A-90072197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이 앞</a:t>
            </a:r>
            <a:r>
              <a:rPr lang="en-US" altLang="ko-KR" sz="4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4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글이 많다</a:t>
            </a:r>
          </a:p>
        </p:txBody>
      </p:sp>
    </p:spTree>
    <p:extLst>
      <p:ext uri="{BB962C8B-B14F-4D97-AF65-F5344CB8AC3E}">
        <p14:creationId xmlns:p14="http://schemas.microsoft.com/office/powerpoint/2010/main" val="3227304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34134-801F-4BC2-984E-AF287E86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해상도에도 깨지지 않게 </a:t>
            </a:r>
            <a:r>
              <a:rPr lang="en-US" altLang="ko-KR" dirty="0"/>
              <a:t>UI </a:t>
            </a:r>
            <a:r>
              <a:rPr lang="ko-KR" altLang="en-US" dirty="0"/>
              <a:t>배치하기</a:t>
            </a:r>
          </a:p>
        </p:txBody>
      </p:sp>
      <p:pic>
        <p:nvPicPr>
          <p:cNvPr id="5" name="내용 개체 틀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081CF692-F80C-4946-AE71-5058AF9FD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1" y="1116625"/>
            <a:ext cx="6547886" cy="3651706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57CAD5-2AB7-4A84-9F91-91174F55A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68" t="11667" r="36172" b="39028"/>
          <a:stretch/>
        </p:blipFill>
        <p:spPr>
          <a:xfrm>
            <a:off x="6867155" y="1251790"/>
            <a:ext cx="4676775" cy="3381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2BF95E-A5DF-4802-9D64-821AB62DBB9A}"/>
              </a:ext>
            </a:extLst>
          </p:cNvPr>
          <p:cNvSpPr txBox="1"/>
          <p:nvPr/>
        </p:nvSpPr>
        <p:spPr>
          <a:xfrm>
            <a:off x="525429" y="4725713"/>
            <a:ext cx="109301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</a:t>
            </a:r>
            <a:r>
              <a:rPr lang="en-US" altLang="ko-KR" dirty="0"/>
              <a:t>UI</a:t>
            </a:r>
            <a:r>
              <a:rPr lang="ko-KR" altLang="en-US" dirty="0"/>
              <a:t>요소에 존재하는 네 삼각형모양 </a:t>
            </a:r>
            <a:r>
              <a:rPr lang="en-US" altLang="ko-KR" dirty="0"/>
              <a:t>Anchor</a:t>
            </a:r>
            <a:r>
              <a:rPr lang="ko-KR" altLang="en-US" dirty="0"/>
              <a:t>의 의미는 다음과 같다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UI Canvas</a:t>
            </a:r>
            <a:r>
              <a:rPr lang="ko-KR" altLang="en-US" dirty="0"/>
              <a:t>의 왼쪽 위 꼭지점의 좌표를 </a:t>
            </a:r>
            <a:r>
              <a:rPr lang="en-US" altLang="ko-KR" dirty="0"/>
              <a:t>(0,0)</a:t>
            </a:r>
            <a:r>
              <a:rPr lang="ko-KR" altLang="en-US" dirty="0"/>
              <a:t>으로 두고</a:t>
            </a:r>
            <a:r>
              <a:rPr lang="en-US" altLang="ko-KR" dirty="0"/>
              <a:t>, </a:t>
            </a:r>
            <a:r>
              <a:rPr lang="ko-KR" altLang="en-US" dirty="0"/>
              <a:t>오른쪽 아래의 꼭지점의 좌표를 </a:t>
            </a:r>
            <a:r>
              <a:rPr lang="en-US" altLang="ko-KR" dirty="0"/>
              <a:t>(1,1)</a:t>
            </a:r>
            <a:r>
              <a:rPr lang="ko-KR" altLang="en-US" dirty="0"/>
              <a:t>로 두었을 때</a:t>
            </a:r>
            <a:endParaRPr lang="en-US" altLang="ko-KR" dirty="0"/>
          </a:p>
          <a:p>
            <a:r>
              <a:rPr lang="en-US" altLang="ko-KR" dirty="0"/>
              <a:t>Anchor</a:t>
            </a:r>
            <a:r>
              <a:rPr lang="ko-KR" altLang="en-US" dirty="0"/>
              <a:t>의 좌표를 나타낸다</a:t>
            </a:r>
            <a:r>
              <a:rPr lang="en-US" altLang="ko-KR" dirty="0"/>
              <a:t>. </a:t>
            </a:r>
            <a:r>
              <a:rPr lang="ko-KR" altLang="en-US" dirty="0"/>
              <a:t>해상도에 따른 </a:t>
            </a:r>
            <a:r>
              <a:rPr lang="ko-KR" altLang="en-US" b="1" dirty="0"/>
              <a:t>상대적인 위치는 </a:t>
            </a:r>
            <a:r>
              <a:rPr lang="ko-KR" altLang="en-US" dirty="0"/>
              <a:t>유지되나</a:t>
            </a:r>
            <a:r>
              <a:rPr lang="en-US" altLang="ko-KR" dirty="0"/>
              <a:t>, </a:t>
            </a:r>
            <a:r>
              <a:rPr lang="ko-KR" altLang="en-US" dirty="0"/>
              <a:t>가로</a:t>
            </a:r>
            <a:r>
              <a:rPr lang="en-US" altLang="ko-KR" dirty="0"/>
              <a:t>/</a:t>
            </a:r>
            <a:r>
              <a:rPr lang="ko-KR" altLang="en-US" dirty="0"/>
              <a:t>세로 해상도에 따라 </a:t>
            </a:r>
            <a:r>
              <a:rPr lang="ko-KR" altLang="en-US" b="1" dirty="0"/>
              <a:t>절대적인 위치는 다르게 나타난다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네 </a:t>
            </a:r>
            <a:r>
              <a:rPr lang="en-US" altLang="ko-KR" dirty="0"/>
              <a:t>Anchor</a:t>
            </a:r>
            <a:r>
              <a:rPr lang="ko-KR" altLang="en-US" dirty="0"/>
              <a:t>와 </a:t>
            </a:r>
            <a:r>
              <a:rPr lang="en-US" altLang="ko-KR" dirty="0"/>
              <a:t>UI</a:t>
            </a:r>
            <a:r>
              <a:rPr lang="ko-KR" altLang="en-US" dirty="0"/>
              <a:t>요소의 각 꼭지점 사이의 거리는 </a:t>
            </a:r>
            <a:r>
              <a:rPr lang="en-US" altLang="ko-KR" dirty="0"/>
              <a:t>Anchor</a:t>
            </a:r>
            <a:r>
              <a:rPr lang="ko-KR" altLang="en-US" dirty="0"/>
              <a:t>와 달리 </a:t>
            </a:r>
            <a:r>
              <a:rPr lang="en-US" altLang="ko-KR" dirty="0"/>
              <a:t>Canvas</a:t>
            </a:r>
            <a:r>
              <a:rPr lang="ko-KR" altLang="en-US" dirty="0"/>
              <a:t>의 해상도에 의존하지 않고 </a:t>
            </a:r>
            <a:r>
              <a:rPr lang="ko-KR" altLang="en-US" b="1" dirty="0"/>
              <a:t>절대적인 </a:t>
            </a:r>
            <a:r>
              <a:rPr lang="en-US" altLang="ko-KR" b="1" dirty="0"/>
              <a:t>pixel </a:t>
            </a:r>
            <a:r>
              <a:rPr lang="ko-KR" altLang="en-US" b="1" dirty="0"/>
              <a:t>거리로 </a:t>
            </a:r>
            <a:r>
              <a:rPr lang="ko-KR" altLang="en-US" dirty="0"/>
              <a:t>나타낸다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Anchor</a:t>
            </a:r>
            <a:r>
              <a:rPr lang="ko-KR" altLang="en-US" dirty="0"/>
              <a:t>의 위치는 해상도가 변함에 따라 바뀌지만 </a:t>
            </a:r>
            <a:r>
              <a:rPr lang="en-US" altLang="ko-KR" dirty="0"/>
              <a:t>UI Image</a:t>
            </a:r>
            <a:r>
              <a:rPr lang="ko-KR" altLang="en-US" dirty="0"/>
              <a:t>는 의도한 대로 변하지 않음을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화살표: 왼쪽/오른쪽 2">
            <a:extLst>
              <a:ext uri="{FF2B5EF4-FFF2-40B4-BE49-F238E27FC236}">
                <a16:creationId xmlns:a16="http://schemas.microsoft.com/office/drawing/2014/main" id="{263E7DA1-6F33-4A0B-9999-31E5B05BB3B2}"/>
              </a:ext>
            </a:extLst>
          </p:cNvPr>
          <p:cNvSpPr/>
          <p:nvPr/>
        </p:nvSpPr>
        <p:spPr>
          <a:xfrm rot="1704492">
            <a:off x="544409" y="1950248"/>
            <a:ext cx="3019377" cy="3284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B5998E17-A810-48D9-AFC7-5209A6C4A38E}"/>
              </a:ext>
            </a:extLst>
          </p:cNvPr>
          <p:cNvSpPr/>
          <p:nvPr/>
        </p:nvSpPr>
        <p:spPr>
          <a:xfrm rot="986598">
            <a:off x="7058634" y="1848488"/>
            <a:ext cx="3796491" cy="3284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왼쪽/오른쪽 8">
            <a:extLst>
              <a:ext uri="{FF2B5EF4-FFF2-40B4-BE49-F238E27FC236}">
                <a16:creationId xmlns:a16="http://schemas.microsoft.com/office/drawing/2014/main" id="{BF1613AB-1A45-436B-8D23-A32AA0E38103}"/>
              </a:ext>
            </a:extLst>
          </p:cNvPr>
          <p:cNvSpPr/>
          <p:nvPr/>
        </p:nvSpPr>
        <p:spPr>
          <a:xfrm rot="1704492">
            <a:off x="3546542" y="3741400"/>
            <a:ext cx="3019377" cy="32847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왼쪽/오른쪽 9">
            <a:extLst>
              <a:ext uri="{FF2B5EF4-FFF2-40B4-BE49-F238E27FC236}">
                <a16:creationId xmlns:a16="http://schemas.microsoft.com/office/drawing/2014/main" id="{B8E1D98B-0DB5-412C-9140-3E37F4C9BB4A}"/>
              </a:ext>
            </a:extLst>
          </p:cNvPr>
          <p:cNvSpPr/>
          <p:nvPr/>
        </p:nvSpPr>
        <p:spPr>
          <a:xfrm rot="875059">
            <a:off x="7529737" y="3839435"/>
            <a:ext cx="3737414" cy="32847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011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0B3586-DEEC-4517-A950-93C16BAEB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1" r="-3" b="30287"/>
          <a:stretch/>
        </p:blipFill>
        <p:spPr>
          <a:xfrm>
            <a:off x="5926240" y="10"/>
            <a:ext cx="6265758" cy="2285990"/>
          </a:xfrm>
          <a:custGeom>
            <a:avLst/>
            <a:gdLst>
              <a:gd name="connsiteX0" fmla="*/ 0 w 6265758"/>
              <a:gd name="connsiteY0" fmla="*/ 0 h 2286000"/>
              <a:gd name="connsiteX1" fmla="*/ 6265758 w 6265758"/>
              <a:gd name="connsiteY1" fmla="*/ 0 h 2286000"/>
              <a:gd name="connsiteX2" fmla="*/ 6265758 w 6265758"/>
              <a:gd name="connsiteY2" fmla="*/ 2286000 h 2286000"/>
              <a:gd name="connsiteX3" fmla="*/ 1062168 w 6265758"/>
              <a:gd name="connsiteY3" fmla="*/ 2286000 h 2286000"/>
              <a:gd name="connsiteX4" fmla="*/ 790683 w 6265758"/>
              <a:gd name="connsiteY4" fmla="*/ 1700078 h 2286000"/>
              <a:gd name="connsiteX5" fmla="*/ 787725 w 6265758"/>
              <a:gd name="connsiteY5" fmla="*/ 1700078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5A96DE-FE21-45D6-BB95-0D0B1B5A2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4" b="20427"/>
          <a:stretch/>
        </p:blipFill>
        <p:spPr>
          <a:xfrm>
            <a:off x="6988408" y="2286000"/>
            <a:ext cx="5203590" cy="2286000"/>
          </a:xfrm>
          <a:custGeom>
            <a:avLst/>
            <a:gdLst>
              <a:gd name="connsiteX0" fmla="*/ 0 w 5203590"/>
              <a:gd name="connsiteY0" fmla="*/ 0 h 2286000"/>
              <a:gd name="connsiteX1" fmla="*/ 5203590 w 5203590"/>
              <a:gd name="connsiteY1" fmla="*/ 0 h 2286000"/>
              <a:gd name="connsiteX2" fmla="*/ 5203590 w 5203590"/>
              <a:gd name="connsiteY2" fmla="*/ 2286000 h 2286000"/>
              <a:gd name="connsiteX3" fmla="*/ 1059212 w 5203590"/>
              <a:gd name="connsiteY3" fmla="*/ 2286000 h 2286000"/>
              <a:gd name="connsiteX4" fmla="*/ 925708 w 5203590"/>
              <a:gd name="connsiteY4" fmla="*/ 1997870 h 2286000"/>
              <a:gd name="connsiteX5" fmla="*/ 925707 w 5203590"/>
              <a:gd name="connsiteY5" fmla="*/ 199787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03F33B-C97B-4811-8E7A-8B0FA9CD7C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40"/>
          <a:stretch/>
        </p:blipFill>
        <p:spPr>
          <a:xfrm>
            <a:off x="8047618" y="4572000"/>
            <a:ext cx="4144382" cy="2286000"/>
          </a:xfrm>
          <a:custGeom>
            <a:avLst/>
            <a:gdLst>
              <a:gd name="connsiteX0" fmla="*/ 0 w 4144382"/>
              <a:gd name="connsiteY0" fmla="*/ 0 h 2286000"/>
              <a:gd name="connsiteX1" fmla="*/ 4144382 w 4144382"/>
              <a:gd name="connsiteY1" fmla="*/ 0 h 2286000"/>
              <a:gd name="connsiteX2" fmla="*/ 4144382 w 4144382"/>
              <a:gd name="connsiteY2" fmla="*/ 2286000 h 2286000"/>
              <a:gd name="connsiteX3" fmla="*/ 1054581 w 4144382"/>
              <a:gd name="connsiteY3" fmla="*/ 2286000 h 2286000"/>
              <a:gd name="connsiteX4" fmla="*/ 1054581 w 4144382"/>
              <a:gd name="connsiteY4" fmla="*/ 2285999 h 2286000"/>
              <a:gd name="connsiteX5" fmla="*/ 1059211 w 4144382"/>
              <a:gd name="connsiteY5" fmla="*/ 228599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</p:spPr>
      </p:pic>
      <p:sp>
        <p:nvSpPr>
          <p:cNvPr id="12" name="Freeform 16">
            <a:extLst>
              <a:ext uri="{FF2B5EF4-FFF2-40B4-BE49-F238E27FC236}">
                <a16:creationId xmlns:a16="http://schemas.microsoft.com/office/drawing/2014/main" id="{98BA90CC-0056-473E-80AE-8CB0EE6A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EE4971-367A-461D-BA97-CCB0D364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해결법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DF447E-973B-4168-A082-71B566D5F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이를 해결하는 방법 중 하나는 기준 해상도를 맞춘 뒤 그 해상도에서 오브젝트에 딱 맞게 </a:t>
            </a:r>
            <a:r>
              <a:rPr lang="en-US" altLang="ko-KR" sz="2000" dirty="0"/>
              <a:t>Anchor</a:t>
            </a:r>
            <a:r>
              <a:rPr lang="ko-KR" altLang="en-US" sz="2000" dirty="0"/>
              <a:t>를 설정해준다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오른쪽 그림에서 확인할 수 있듯이 해상도가 변경되어도 </a:t>
            </a:r>
            <a:r>
              <a:rPr lang="en-US" altLang="ko-KR" sz="2000" dirty="0"/>
              <a:t>UI</a:t>
            </a:r>
            <a:r>
              <a:rPr lang="ko-KR" altLang="en-US" sz="2000" dirty="0"/>
              <a:t>요소가 깨지지 않음을 확인할 수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UI</a:t>
            </a:r>
            <a:r>
              <a:rPr lang="ko-KR" altLang="en-US" sz="2000" dirty="0"/>
              <a:t>요소의 크기를 바꾸고 싶지 않다면 </a:t>
            </a:r>
            <a:r>
              <a:rPr lang="ko-KR" altLang="en-US" sz="2000" dirty="0" err="1"/>
              <a:t>비추천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76699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0482E2-DF3B-48DC-BBB8-A8A7E2916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000">
                <a:solidFill>
                  <a:srgbClr val="404040"/>
                </a:solidFill>
                <a:latin typeface="+mj-lt"/>
              </a:rPr>
              <a:t>판 짜기</a:t>
            </a:r>
          </a:p>
        </p:txBody>
      </p:sp>
      <p:pic>
        <p:nvPicPr>
          <p:cNvPr id="25" name="내용 개체 틀 4">
            <a:extLst>
              <a:ext uri="{FF2B5EF4-FFF2-40B4-BE49-F238E27FC236}">
                <a16:creationId xmlns:a16="http://schemas.microsoft.com/office/drawing/2014/main" id="{21E2C122-7B48-4252-9071-9AF49A7DD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457" t="13367" r="21328" b="38289"/>
          <a:stretch/>
        </p:blipFill>
        <p:spPr>
          <a:xfrm>
            <a:off x="4474049" y="1100765"/>
            <a:ext cx="7327807" cy="30555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0A72E6-98E0-406D-BA48-6BD8F18DF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09" t="11997" r="29606" b="38840"/>
          <a:stretch/>
        </p:blipFill>
        <p:spPr>
          <a:xfrm>
            <a:off x="390145" y="315401"/>
            <a:ext cx="6467856" cy="316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02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87F05-B16D-42D3-915E-14744AE7B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Image.Color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E26779-E454-46BB-9180-F0C13E22D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Image</a:t>
            </a:r>
            <a:r>
              <a:rPr lang="ko-KR" altLang="en-US" dirty="0"/>
              <a:t>의 색을 바꿔주는 요소</a:t>
            </a:r>
            <a:r>
              <a:rPr lang="en-US" altLang="ko-KR" dirty="0"/>
              <a:t>, </a:t>
            </a:r>
            <a:r>
              <a:rPr lang="ko-KR" altLang="en-US" dirty="0"/>
              <a:t>이미지 위에 </a:t>
            </a:r>
            <a:r>
              <a:rPr lang="ko-KR" altLang="en-US" dirty="0" err="1"/>
              <a:t>스테인드</a:t>
            </a:r>
            <a:r>
              <a:rPr lang="ko-KR" altLang="en-US" dirty="0"/>
              <a:t> 글라스를 덧씌운다고 생각하면 편하다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DEED52-4487-4227-8BFE-A04715197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56" t="8611" r="781" b="34723"/>
          <a:stretch/>
        </p:blipFill>
        <p:spPr>
          <a:xfrm>
            <a:off x="1018443" y="2524125"/>
            <a:ext cx="99441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40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9FA3F-96DD-426D-AC72-113663C5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Button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23D5EE-8967-4599-9BAF-0599C38AE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693" y="1283933"/>
            <a:ext cx="10515600" cy="49196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플레이어가 </a:t>
            </a:r>
            <a:r>
              <a:rPr lang="en-US" altLang="ko-KR" dirty="0"/>
              <a:t>UI</a:t>
            </a:r>
            <a:r>
              <a:rPr lang="ko-KR" altLang="en-US" dirty="0"/>
              <a:t>요소를 클릭했을 때 상호작용이 가능하게 만들어주는 </a:t>
            </a:r>
            <a:r>
              <a:rPr lang="en-US" altLang="ko-KR" dirty="0"/>
              <a:t>Component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이번 </a:t>
            </a:r>
            <a:r>
              <a:rPr lang="ko-KR" altLang="en-US" dirty="0" err="1"/>
              <a:t>틱택토</a:t>
            </a:r>
            <a:r>
              <a:rPr lang="ko-KR" altLang="en-US" dirty="0"/>
              <a:t> 게임에서는 각 </a:t>
            </a:r>
            <a:r>
              <a:rPr lang="en-US" altLang="ko-KR" dirty="0"/>
              <a:t>Cell</a:t>
            </a:r>
            <a:r>
              <a:rPr lang="ko-KR" altLang="en-US" dirty="0"/>
              <a:t>들을 버튼으로 만들어서 그 </a:t>
            </a:r>
            <a:r>
              <a:rPr lang="en-US" altLang="ko-KR" dirty="0"/>
              <a:t>Cell</a:t>
            </a:r>
            <a:r>
              <a:rPr lang="ko-KR" altLang="en-US" dirty="0"/>
              <a:t>을 누르면 색이 바뀌면서 누가 그 </a:t>
            </a:r>
            <a:r>
              <a:rPr lang="en-US" altLang="ko-KR" dirty="0"/>
              <a:t>Cell</a:t>
            </a:r>
            <a:r>
              <a:rPr lang="ko-KR" altLang="en-US" dirty="0"/>
              <a:t>을 점령했는지를 나타냅니다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077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FD447-B417-4301-8BDA-2283465F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Button</a:t>
            </a:r>
            <a:r>
              <a:rPr lang="ko-KR" altLang="en-US" dirty="0"/>
              <a:t>을 추가해보자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25CE98B-D4AA-46BF-B051-35D0C8501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191" y="1257300"/>
            <a:ext cx="8746067" cy="49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0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1ACE0-AE40-4DBD-9A4B-FE3D6C5AB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뭔가 굉장히 많다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D25C23F-6AC6-4CA7-9FFC-2DEAE1AB4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9514" t="23233" r="-97" b="39400"/>
          <a:stretch/>
        </p:blipFill>
        <p:spPr>
          <a:xfrm>
            <a:off x="819149" y="1295400"/>
            <a:ext cx="4990261" cy="5095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3D17DB-8074-442A-AC18-9B7A59DE0A4B}"/>
              </a:ext>
            </a:extLst>
          </p:cNvPr>
          <p:cNvSpPr txBox="1"/>
          <p:nvPr/>
        </p:nvSpPr>
        <p:spPr>
          <a:xfrm>
            <a:off x="6438059" y="830425"/>
            <a:ext cx="4310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버튼과 상호작용할 때 버튼의 이미지가 어떻게 반응하는가를 규정</a:t>
            </a: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F1B64C08-8E4B-416A-AF17-C526EBA1F353}"/>
              </a:ext>
            </a:extLst>
          </p:cNvPr>
          <p:cNvSpPr/>
          <p:nvPr/>
        </p:nvSpPr>
        <p:spPr>
          <a:xfrm>
            <a:off x="5842747" y="1876425"/>
            <a:ext cx="561975" cy="2333625"/>
          </a:xfrm>
          <a:prstGeom prst="rightBracket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844651C-606E-46D1-90B4-E131FF677964}"/>
              </a:ext>
            </a:extLst>
          </p:cNvPr>
          <p:cNvCxnSpPr>
            <a:cxnSpLocks/>
            <a:stCxn id="6" idx="2"/>
            <a:endCxn id="5" idx="2"/>
          </p:cNvCxnSpPr>
          <p:nvPr/>
        </p:nvCxnSpPr>
        <p:spPr>
          <a:xfrm rot="10800000" flipH="1">
            <a:off x="6404721" y="1538312"/>
            <a:ext cx="2188741" cy="1504927"/>
          </a:xfrm>
          <a:prstGeom prst="bentConnector4">
            <a:avLst>
              <a:gd name="adj1" fmla="val 99968"/>
              <a:gd name="adj2" fmla="val 8876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51623BA7-93B5-427F-933E-14D495D36058}"/>
              </a:ext>
            </a:extLst>
          </p:cNvPr>
          <p:cNvSpPr/>
          <p:nvPr/>
        </p:nvSpPr>
        <p:spPr>
          <a:xfrm>
            <a:off x="5842747" y="5165872"/>
            <a:ext cx="561975" cy="846893"/>
          </a:xfrm>
          <a:prstGeom prst="rightBracket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74B4D64-0AFA-4595-88C7-2B2FE09708AE}"/>
              </a:ext>
            </a:extLst>
          </p:cNvPr>
          <p:cNvCxnSpPr>
            <a:stCxn id="13" idx="2"/>
          </p:cNvCxnSpPr>
          <p:nvPr/>
        </p:nvCxnSpPr>
        <p:spPr>
          <a:xfrm flipV="1">
            <a:off x="6404722" y="5579706"/>
            <a:ext cx="1339686" cy="9613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E36954-1486-458D-8D91-D7D4BB2893D9}"/>
              </a:ext>
            </a:extLst>
          </p:cNvPr>
          <p:cNvSpPr txBox="1"/>
          <p:nvPr/>
        </p:nvSpPr>
        <p:spPr>
          <a:xfrm>
            <a:off x="6599790" y="5095429"/>
            <a:ext cx="414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버튼이 눌릴 때 수행할 동작을 규정 </a:t>
            </a:r>
          </a:p>
        </p:txBody>
      </p:sp>
    </p:spTree>
    <p:extLst>
      <p:ext uri="{BB962C8B-B14F-4D97-AF65-F5344CB8AC3E}">
        <p14:creationId xmlns:p14="http://schemas.microsoft.com/office/powerpoint/2010/main" val="2158412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629F3-BBB6-4754-BD41-59639FEEF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색깔을 바꿔주는 </a:t>
            </a:r>
            <a:r>
              <a:rPr lang="en-US" altLang="ko-KR" dirty="0"/>
              <a:t>Script</a:t>
            </a:r>
            <a:r>
              <a:rPr lang="ko-KR" altLang="en-US" dirty="0"/>
              <a:t>를 작성해보자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E384834-0ABA-4084-AAE5-E0DD23177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752" t="9640" r="48802" b="39742"/>
          <a:stretch/>
        </p:blipFill>
        <p:spPr>
          <a:xfrm>
            <a:off x="2276272" y="1235413"/>
            <a:ext cx="7383294" cy="54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00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3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4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D9B604-9725-46C6-9EFB-15FF21186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 dirty="0" err="1">
                <a:solidFill>
                  <a:srgbClr val="FFFFFF"/>
                </a:solidFill>
                <a:latin typeface="+mj-lt"/>
              </a:rPr>
              <a:t>비주얼노벨의</a:t>
            </a:r>
            <a:r>
              <a:rPr lang="en-US" altLang="ko-KR" sz="5400">
                <a:solidFill>
                  <a:srgbClr val="FFFFFF"/>
                </a:solidFill>
                <a:latin typeface="+mj-lt"/>
              </a:rPr>
              <a:t> </a:t>
            </a:r>
            <a:r>
              <a:rPr lang="ko-KR" altLang="en-US" sz="5400">
                <a:solidFill>
                  <a:srgbClr val="FFFFFF"/>
                </a:solidFill>
                <a:latin typeface="+mj-lt"/>
              </a:rPr>
              <a:t>핵심</a:t>
            </a:r>
          </a:p>
        </p:txBody>
      </p:sp>
      <p:pic>
        <p:nvPicPr>
          <p:cNvPr id="14" name="그림 13" descr="실내, 벽, 창문, 바닥이(가) 표시된 사진&#10;&#10;매우 높은 신뢰도로 생성된 설명">
            <a:extLst>
              <a:ext uri="{FF2B5EF4-FFF2-40B4-BE49-F238E27FC236}">
                <a16:creationId xmlns:a16="http://schemas.microsoft.com/office/drawing/2014/main" id="{6D26968E-1E2A-4C23-943B-FB0BC2558F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9" t="1" r="17974" b="-2"/>
          <a:stretch/>
        </p:blipFill>
        <p:spPr>
          <a:xfrm>
            <a:off x="846163" y="307731"/>
            <a:ext cx="4403670" cy="3997637"/>
          </a:xfrm>
          <a:prstGeom prst="rect">
            <a:avLst/>
          </a:prstGeom>
        </p:spPr>
      </p:pic>
      <p:pic>
        <p:nvPicPr>
          <p:cNvPr id="22" name="그림 21" descr="건물, 실외, 옅은이(가) 표시된 사진&#10;&#10;높은 신뢰도로 생성된 설명">
            <a:extLst>
              <a:ext uri="{FF2B5EF4-FFF2-40B4-BE49-F238E27FC236}">
                <a16:creationId xmlns:a16="http://schemas.microsoft.com/office/drawing/2014/main" id="{E4132145-F387-4C9A-88A1-26431A516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65253"/>
            <a:ext cx="5455917" cy="3082593"/>
          </a:xfrm>
          <a:prstGeom prst="rect">
            <a:avLst/>
          </a:prstGeom>
        </p:spPr>
      </p:pic>
      <p:cxnSp>
        <p:nvCxnSpPr>
          <p:cNvPr id="64" name="Straight Connector 4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B088C2-1579-4B53-A611-BC68C4096F67}"/>
              </a:ext>
            </a:extLst>
          </p:cNvPr>
          <p:cNvSpPr txBox="1"/>
          <p:nvPr/>
        </p:nvSpPr>
        <p:spPr>
          <a:xfrm flipH="1">
            <a:off x="3680395" y="5923581"/>
            <a:ext cx="630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화면 위에 깔리는 텍스트 </a:t>
            </a:r>
            <a:r>
              <a:rPr lang="en-US" altLang="ko-KR" dirty="0">
                <a:solidFill>
                  <a:schemeClr val="bg1"/>
                </a:solidFill>
              </a:rPr>
              <a:t>/ </a:t>
            </a:r>
            <a:r>
              <a:rPr lang="ko-KR" altLang="en-US" dirty="0">
                <a:solidFill>
                  <a:schemeClr val="bg1"/>
                </a:solidFill>
              </a:rPr>
              <a:t>그림 </a:t>
            </a:r>
            <a:r>
              <a:rPr lang="en-US" altLang="ko-KR" dirty="0">
                <a:solidFill>
                  <a:schemeClr val="bg1"/>
                </a:solidFill>
              </a:rPr>
              <a:t>/ </a:t>
            </a:r>
            <a:r>
              <a:rPr lang="ko-KR" altLang="en-US" dirty="0">
                <a:solidFill>
                  <a:schemeClr val="bg1"/>
                </a:solidFill>
              </a:rPr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1985948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30DC7-85D5-4440-8394-9C2DDDB5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만들었으면 추가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6AE24CE-231E-414D-9C33-31A1DE076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7072" y="1116624"/>
            <a:ext cx="10077855" cy="566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62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209CA-FA23-4167-BD82-6510D334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틱택토</a:t>
            </a:r>
            <a:r>
              <a:rPr lang="en-US" altLang="ko-KR" dirty="0"/>
              <a:t>...?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0367B60-B376-4A6F-9EAA-0C5FCE16E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191" y="1257300"/>
            <a:ext cx="8746067" cy="49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69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EA0A2-A3B3-46D4-A291-9DBE1294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GameManager.cs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CC9F25-834E-495D-8C04-C8EE0A813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전체 상황을 관장하는 스크립트를 하나 작성한 뒤</a:t>
            </a:r>
            <a:r>
              <a:rPr lang="en-US" altLang="ko-KR" dirty="0"/>
              <a:t>, </a:t>
            </a:r>
            <a:r>
              <a:rPr lang="ko-KR" altLang="en-US" dirty="0"/>
              <a:t>각 오브젝트는 </a:t>
            </a:r>
            <a:r>
              <a:rPr lang="en-US" altLang="ko-KR" dirty="0" err="1"/>
              <a:t>GameManager</a:t>
            </a:r>
            <a:r>
              <a:rPr lang="ko-KR" altLang="en-US" dirty="0"/>
              <a:t>에 저장된 정보를 바탕으로 적절한 행동을 취하는 게임 제작 패러다임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여기서는 누구 차례인지를 저장하고 버튼이 눌릴 때 마다 차례 정보에 따라서 다른 색으로 바꿔주는 방식으로 작성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절대적인 패러다임이 아니라 수많은 게임 개발 방법 중 하나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467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88380-C08D-4343-8765-DE3B1610D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여기부턴 여러분이 알아서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D70E96-DFDE-49B3-A9C6-32DE7AA1E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 err="1"/>
              <a:t>회차</a:t>
            </a:r>
            <a:r>
              <a:rPr lang="ko-KR" altLang="en-US" dirty="0"/>
              <a:t> 동안 배운 것을 떠올려 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Hint:</a:t>
            </a:r>
            <a:r>
              <a:rPr lang="ko-KR" altLang="en-US" dirty="0"/>
              <a:t> </a:t>
            </a:r>
            <a:r>
              <a:rPr lang="en-US" altLang="ko-KR" dirty="0" err="1"/>
              <a:t>GameManager.cs</a:t>
            </a:r>
            <a:r>
              <a:rPr lang="en-US" altLang="ko-KR" dirty="0"/>
              <a:t> </a:t>
            </a:r>
            <a:r>
              <a:rPr lang="ko-KR" altLang="en-US" dirty="0"/>
              <a:t>스크립트는 아무것도 없는 오브젝트</a:t>
            </a:r>
            <a:r>
              <a:rPr lang="en-US" altLang="ko-KR" dirty="0"/>
              <a:t>(Empty)</a:t>
            </a:r>
            <a:r>
              <a:rPr lang="ko-KR" altLang="en-US" dirty="0"/>
              <a:t>를 만들고 이름을 </a:t>
            </a:r>
            <a:r>
              <a:rPr lang="en-US" altLang="ko-KR" dirty="0"/>
              <a:t>GM</a:t>
            </a:r>
            <a:r>
              <a:rPr lang="ko-KR" altLang="en-US" dirty="0"/>
              <a:t>으로 설정한 뒤 추가하는 것이 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Hint2: </a:t>
            </a:r>
            <a:r>
              <a:rPr lang="ko-KR" altLang="en-US" dirty="0"/>
              <a:t>특정 오브젝트의 스크립트에 접근하려면 어떻게 해야 할까요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43381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51B56-CF4E-4393-89C4-CAFF1E19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93" y="365126"/>
            <a:ext cx="10515600" cy="751498"/>
          </a:xfrm>
        </p:spPr>
        <p:txBody>
          <a:bodyPr/>
          <a:lstStyle/>
          <a:p>
            <a:r>
              <a:rPr lang="en-US" altLang="ko-KR" dirty="0"/>
              <a:t>+Quest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A713A-8C55-4270-A005-A34FDD0C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693" y="1368198"/>
            <a:ext cx="10515600" cy="4919663"/>
          </a:xfr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필수</a:t>
            </a:r>
            <a:r>
              <a:rPr lang="en-US" altLang="ko-KR" dirty="0"/>
              <a:t>) </a:t>
            </a:r>
            <a:r>
              <a:rPr lang="ko-KR" altLang="en-US" dirty="0"/>
              <a:t>누가 이겼는지 판별하는 기능을 추가해보세요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선택</a:t>
            </a:r>
            <a:r>
              <a:rPr lang="en-US" altLang="ko-KR" dirty="0"/>
              <a:t>) </a:t>
            </a:r>
            <a:r>
              <a:rPr lang="ko-KR" altLang="en-US" dirty="0"/>
              <a:t>게임을 다시 시작할 수 있는 기능을 만들어보세요</a:t>
            </a:r>
          </a:p>
        </p:txBody>
      </p:sp>
      <p:pic>
        <p:nvPicPr>
          <p:cNvPr id="5" name="그림 4" descr="건물, 실외이(가) 표시된 사진&#10;&#10;높은 신뢰도로 생성된 설명">
            <a:extLst>
              <a:ext uri="{FF2B5EF4-FFF2-40B4-BE49-F238E27FC236}">
                <a16:creationId xmlns:a16="http://schemas.microsoft.com/office/drawing/2014/main" id="{BA7F12CD-9FB9-4CFA-A628-CA787AD6F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07" y="3321049"/>
            <a:ext cx="2094087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23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6F8CB-7E23-4C38-B06F-5E7523A1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6000" kern="1200" dirty="0">
                <a:solidFill>
                  <a:schemeClr val="tx1"/>
                </a:solidFill>
                <a:latin typeface="Gotham Bold" pitchFamily="50" charset="0"/>
                <a:ea typeface="DengXian" panose="020B0503020204020204" pitchFamily="2" charset="-122"/>
                <a:cs typeface="Gotham Bold" pitchFamily="50" charset="0"/>
              </a:rPr>
              <a:t>Download</a:t>
            </a:r>
            <a:br>
              <a:rPr lang="en-US" altLang="ko-KR" sz="6000" kern="1200" dirty="0">
                <a:solidFill>
                  <a:schemeClr val="tx1"/>
                </a:solidFill>
                <a:latin typeface="Gotham Bold" pitchFamily="50" charset="0"/>
                <a:ea typeface="DengXian" panose="020B0503020204020204" pitchFamily="2" charset="-122"/>
                <a:cs typeface="Gotham Bold" pitchFamily="50" charset="0"/>
              </a:rPr>
            </a:br>
            <a:r>
              <a:rPr lang="en-US" altLang="ko-KR" sz="6000" kern="1200" dirty="0">
                <a:solidFill>
                  <a:schemeClr val="tx1"/>
                </a:solidFill>
                <a:latin typeface="Gotham Bold" pitchFamily="50" charset="0"/>
                <a:ea typeface="DengXian" panose="020B0503020204020204" pitchFamily="2" charset="-122"/>
                <a:cs typeface="Gotham Bold" pitchFamily="50" charset="0"/>
              </a:rPr>
              <a:t>Project file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D4F699-D13E-41A0-A045-AB1CB2EC4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67" y="4670258"/>
            <a:ext cx="6089752" cy="137140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latinLnBrk="0">
              <a:buNone/>
            </a:pP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오늘은 </a:t>
            </a:r>
            <a:r>
              <a:rPr lang="ko-KR" altLang="en-US" sz="2400" dirty="0"/>
              <a:t>미리 다운받을 게 없습니다</a:t>
            </a:r>
            <a:endParaRPr lang="en-US" altLang="ko-KR" sz="2400" dirty="0"/>
          </a:p>
          <a:p>
            <a:pPr marL="0" indent="0" latinLnBrk="0">
              <a:buNone/>
            </a:pP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여러분 만의 </a:t>
            </a:r>
            <a:r>
              <a:rPr lang="ko-KR" alt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틱택토를</a:t>
            </a: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만들어봅시다</a:t>
            </a:r>
            <a:r>
              <a:rPr lang="en-US" altLang="ko-K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8AD3A4-D5F4-4CE7-9336-7B3EFE133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73AF087-6629-4A4E-986C-418746F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66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5724071-AC7B-4A67-934B-CD7F90745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573"/>
            <a:ext cx="12192000" cy="18558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0BF8D3-9BE9-43D1-8A4A-BB8DD57F4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UI</a:t>
            </a:r>
            <a:r>
              <a:rPr lang="ko-KR" altLang="en-US">
                <a:solidFill>
                  <a:schemeClr val="bg1"/>
                </a:solidFill>
              </a:rPr>
              <a:t>만 써서 틱택토 만들기</a:t>
            </a:r>
          </a:p>
        </p:txBody>
      </p:sp>
      <p:graphicFrame>
        <p:nvGraphicFramePr>
          <p:cNvPr id="31" name="내용 개체 틀 2">
            <a:extLst>
              <a:ext uri="{FF2B5EF4-FFF2-40B4-BE49-F238E27FC236}">
                <a16:creationId xmlns:a16="http://schemas.microsoft.com/office/drawing/2014/main" id="{05BF0278-75D7-4CD5-8446-0BA1F76CB1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0118821"/>
              </p:ext>
            </p:extLst>
          </p:nvPr>
        </p:nvGraphicFramePr>
        <p:xfrm>
          <a:off x="838200" y="2500291"/>
          <a:ext cx="10515600" cy="3676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5115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958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7A7386-5F3D-43F9-8B62-10297C8B2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프로젝트를 만들어보자</a:t>
            </a:r>
          </a:p>
        </p:txBody>
      </p:sp>
      <p:pic>
        <p:nvPicPr>
          <p:cNvPr id="7" name="그림 3">
            <a:extLst>
              <a:ext uri="{FF2B5EF4-FFF2-40B4-BE49-F238E27FC236}">
                <a16:creationId xmlns:a16="http://schemas.microsoft.com/office/drawing/2014/main" id="{61F95C47-2CB7-4A9C-BF61-C0298D0B7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00" t="16282" r="17578" b="16806"/>
          <a:stretch/>
        </p:blipFill>
        <p:spPr>
          <a:xfrm>
            <a:off x="4038600" y="1343655"/>
            <a:ext cx="7188199" cy="41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9059F-3236-42E3-9EA4-9C6DAA88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93" y="365126"/>
            <a:ext cx="10515600" cy="751498"/>
          </a:xfrm>
        </p:spPr>
        <p:txBody>
          <a:bodyPr/>
          <a:lstStyle/>
          <a:p>
            <a:r>
              <a:rPr lang="ko-KR" altLang="en-US"/>
              <a:t>익숙한 그 화면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CE67035-3D3A-4535-A70D-CA2AFF131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191" y="1257300"/>
            <a:ext cx="8746067" cy="49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92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FDC878D-2198-4E0A-B8E6-2578822C7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CEE893-3C06-42C3-804F-E20325B44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>
                <a:solidFill>
                  <a:schemeClr val="bg1"/>
                </a:solidFill>
                <a:latin typeface="+mj-lt"/>
              </a:rPr>
              <a:t>Hieraracy</a:t>
            </a:r>
            <a:r>
              <a:rPr lang="ko-KR" altLang="en-US" sz="6000">
                <a:solidFill>
                  <a:schemeClr val="bg1"/>
                </a:solidFill>
                <a:latin typeface="+mj-lt"/>
              </a:rPr>
              <a:t>에 </a:t>
            </a:r>
            <a:r>
              <a:rPr lang="en-US" altLang="ko-KR" sz="6000">
                <a:solidFill>
                  <a:schemeClr val="bg1"/>
                </a:solidFill>
                <a:latin typeface="+mj-lt"/>
              </a:rPr>
              <a:t>UI</a:t>
            </a:r>
            <a:r>
              <a:rPr lang="ko-KR" altLang="en-US" sz="6000">
                <a:solidFill>
                  <a:schemeClr val="bg1"/>
                </a:solidFill>
                <a:latin typeface="+mj-lt"/>
              </a:rPr>
              <a:t>요소 추가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8A2EA7-A69E-4A93-9F98-A82FA8627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7327" y="4156276"/>
            <a:ext cx="6274592" cy="206164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latinLnBrk="0">
              <a:buNone/>
            </a:pPr>
            <a:r>
              <a:rPr lang="en-US" sz="2400">
                <a:solidFill>
                  <a:schemeClr val="bg1"/>
                </a:solidFill>
              </a:rPr>
              <a:t>Hieraracy </a:t>
            </a:r>
            <a:r>
              <a:rPr lang="ko-KR" altLang="en-US" sz="2400">
                <a:solidFill>
                  <a:schemeClr val="bg1"/>
                </a:solidFill>
              </a:rPr>
              <a:t>창에 우클릭</a:t>
            </a:r>
            <a:r>
              <a:rPr lang="en-US" altLang="ko-KR" sz="2400">
                <a:solidFill>
                  <a:schemeClr val="bg1"/>
                </a:solidFill>
              </a:rPr>
              <a:t> -&gt; UI -&gt; </a:t>
            </a:r>
            <a:r>
              <a:rPr lang="ko-KR" altLang="en-US" sz="2400">
                <a:solidFill>
                  <a:schemeClr val="bg1"/>
                </a:solidFill>
              </a:rPr>
              <a:t>아무거나 추가</a:t>
            </a:r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04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0A0BF7-59EA-4DD1-9943-B8B01C526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4000">
                <a:latin typeface="+mj-lt"/>
              </a:rPr>
              <a:t>UI</a:t>
            </a:r>
            <a:r>
              <a:rPr lang="ko-KR" altLang="en-US" sz="4000">
                <a:latin typeface="+mj-lt"/>
              </a:rPr>
              <a:t>를 카메라에 맞춰보자</a:t>
            </a:r>
            <a:r>
              <a:rPr lang="en-US" altLang="ko-KR" sz="4000">
                <a:latin typeface="+mj-lt"/>
              </a:rPr>
              <a:t>.</a:t>
            </a:r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C48F2286-F9C6-473F-A1C0-0042136AA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/>
              <a:t>UI</a:t>
            </a:r>
            <a:r>
              <a:rPr lang="ko-KR" altLang="en-US" sz="2400"/>
              <a:t>요소를 생성하면 </a:t>
            </a:r>
            <a:r>
              <a:rPr lang="en-US" altLang="ko-KR" sz="2400"/>
              <a:t>Canvas</a:t>
            </a:r>
            <a:r>
              <a:rPr lang="ko-KR" altLang="en-US" sz="2400"/>
              <a:t>와 </a:t>
            </a:r>
            <a:r>
              <a:rPr lang="en-US" altLang="ko-KR" sz="2400"/>
              <a:t>EventSystem</a:t>
            </a:r>
            <a:r>
              <a:rPr lang="ko-KR" altLang="en-US" sz="2400"/>
              <a:t>이라는 오브젝트가 생겨난다</a:t>
            </a:r>
            <a:r>
              <a:rPr lang="en-US" altLang="ko-KR" sz="2400"/>
              <a:t>.</a:t>
            </a:r>
          </a:p>
          <a:p>
            <a:endParaRPr lang="en-US" sz="2400"/>
          </a:p>
          <a:p>
            <a:r>
              <a:rPr lang="en-US" sz="2400"/>
              <a:t>Canvas</a:t>
            </a:r>
            <a:r>
              <a:rPr lang="ko-KR" altLang="en-US" sz="2400"/>
              <a:t>의 </a:t>
            </a:r>
            <a:r>
              <a:rPr lang="en-US" altLang="ko-KR" sz="2400"/>
              <a:t>Canvas Component</a:t>
            </a:r>
            <a:r>
              <a:rPr lang="ko-KR" altLang="en-US" sz="2400"/>
              <a:t>에서 </a:t>
            </a:r>
            <a:r>
              <a:rPr lang="en-US" altLang="ko-KR" sz="2400"/>
              <a:t>Render Mode</a:t>
            </a:r>
            <a:r>
              <a:rPr lang="ko-KR" altLang="en-US" sz="2400"/>
              <a:t>를 변경하면 </a:t>
            </a:r>
            <a:r>
              <a:rPr lang="en-US" altLang="ko-KR" sz="2400"/>
              <a:t>UI</a:t>
            </a:r>
            <a:r>
              <a:rPr lang="ko-KR" altLang="en-US" sz="2400"/>
              <a:t>가 카메라에 정확히 맞춰진다</a:t>
            </a:r>
            <a:r>
              <a:rPr lang="en-US" altLang="ko-KR" sz="2400"/>
              <a:t>.</a:t>
            </a:r>
          </a:p>
          <a:p>
            <a:endParaRPr lang="en-US" sz="2400"/>
          </a:p>
          <a:p>
            <a:r>
              <a:rPr lang="ko-KR" altLang="en-US" sz="2400"/>
              <a:t>개인 개발 스타일이므로 개발을 하면서 자신에게 맞는걸 찾아보자</a:t>
            </a:r>
            <a:r>
              <a:rPr lang="en-US" altLang="ko-KR" sz="2400"/>
              <a:t>.</a:t>
            </a:r>
            <a:endParaRPr lang="en-US" sz="2400"/>
          </a:p>
        </p:txBody>
      </p:sp>
      <p:pic>
        <p:nvPicPr>
          <p:cNvPr id="9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84906BE-B03B-4C39-B471-FCD5EC58B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825" y="306909"/>
            <a:ext cx="2904172" cy="4163690"/>
          </a:xfrm>
          <a:prstGeom prst="rect">
            <a:avLst/>
          </a:prstGeom>
        </p:spPr>
      </p:pic>
      <p:pic>
        <p:nvPicPr>
          <p:cNvPr id="51" name="내용 개체 틀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88A7C04-A710-41EB-AE33-089F6AEF0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42" b="28322"/>
          <a:stretch/>
        </p:blipFill>
        <p:spPr>
          <a:xfrm>
            <a:off x="9498869" y="2524125"/>
            <a:ext cx="1842088" cy="381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47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A84EC-E87A-4293-85D0-EE2BC83F5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</a:t>
            </a:r>
            <a:r>
              <a:rPr lang="ko-KR" altLang="en-US" dirty="0"/>
              <a:t>를 하나 추가해보자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E0AC058-D221-41F0-B9B7-77CEE147B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191" y="1257300"/>
            <a:ext cx="8746067" cy="49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57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황록색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652</Words>
  <Application>Microsoft Office PowerPoint</Application>
  <PresentationFormat>와이드스크린</PresentationFormat>
  <Paragraphs>85</Paragraphs>
  <Slides>24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DengXian</vt:lpstr>
      <vt:lpstr>Yu Gothic UI Semibold</vt:lpstr>
      <vt:lpstr>맑은 고딕</vt:lpstr>
      <vt:lpstr>Areno Serif</vt:lpstr>
      <vt:lpstr>Arial</vt:lpstr>
      <vt:lpstr>Gotham Bold</vt:lpstr>
      <vt:lpstr>Office 테마</vt:lpstr>
      <vt:lpstr>UI</vt:lpstr>
      <vt:lpstr>비주얼노벨의 핵심</vt:lpstr>
      <vt:lpstr>Download Project file</vt:lpstr>
      <vt:lpstr>UI만 써서 틱택토 만들기</vt:lpstr>
      <vt:lpstr>프로젝트를 만들어보자</vt:lpstr>
      <vt:lpstr>익숙한 그 화면</vt:lpstr>
      <vt:lpstr>Hieraracy에 UI요소 추가</vt:lpstr>
      <vt:lpstr>UI를 카메라에 맞춰보자.</vt:lpstr>
      <vt:lpstr>Image를 하나 추가해보자</vt:lpstr>
      <vt:lpstr>UI Anchor</vt:lpstr>
      <vt:lpstr>이 앞, 글이 많다</vt:lpstr>
      <vt:lpstr>다중 해상도에도 깨지지 않게 UI 배치하기</vt:lpstr>
      <vt:lpstr>해결법(1)</vt:lpstr>
      <vt:lpstr>판 짜기</vt:lpstr>
      <vt:lpstr>Image.Color</vt:lpstr>
      <vt:lpstr>Button</vt:lpstr>
      <vt:lpstr>Button을 추가해보자</vt:lpstr>
      <vt:lpstr>뭔가 굉장히 많다</vt:lpstr>
      <vt:lpstr>색깔을 바꿔주는 Script를 작성해보자</vt:lpstr>
      <vt:lpstr>만들었으면 추가</vt:lpstr>
      <vt:lpstr>틱택토...?</vt:lpstr>
      <vt:lpstr>GameManager.cs</vt:lpstr>
      <vt:lpstr>여기부턴 여러분이 알아서!</vt:lpstr>
      <vt:lpstr>+Quest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</dc:title>
  <dc:creator>백 성빈</dc:creator>
  <cp:lastModifiedBy>백 성빈</cp:lastModifiedBy>
  <cp:revision>1</cp:revision>
  <dcterms:created xsi:type="dcterms:W3CDTF">2018-07-30T02:46:44Z</dcterms:created>
  <dcterms:modified xsi:type="dcterms:W3CDTF">2018-07-30T02:46:53Z</dcterms:modified>
</cp:coreProperties>
</file>